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Luis Gobierno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1458</c:v>
                </c:pt>
                <c:pt idx="1">
                  <c:v>1474</c:v>
                </c:pt>
                <c:pt idx="2">
                  <c:v>1488</c:v>
                </c:pt>
                <c:pt idx="3">
                  <c:v>1503</c:v>
                </c:pt>
                <c:pt idx="4">
                  <c:v>1513</c:v>
                </c:pt>
                <c:pt idx="5">
                  <c:v>1534</c:v>
                </c:pt>
                <c:pt idx="6">
                  <c:v>1546</c:v>
                </c:pt>
                <c:pt idx="7">
                  <c:v>1553</c:v>
                </c:pt>
                <c:pt idx="8">
                  <c:v>1575</c:v>
                </c:pt>
                <c:pt idx="9">
                  <c:v>1593</c:v>
                </c:pt>
                <c:pt idx="10">
                  <c:v>1607</c:v>
                </c:pt>
                <c:pt idx="11">
                  <c:v>1617</c:v>
                </c:pt>
                <c:pt idx="12">
                  <c:v>1629</c:v>
                </c:pt>
                <c:pt idx="13">
                  <c:v>1639</c:v>
                </c:pt>
                <c:pt idx="14">
                  <c:v>1650</c:v>
                </c:pt>
                <c:pt idx="15">
                  <c:v>1656</c:v>
                </c:pt>
                <c:pt idx="16">
                  <c:v>1666</c:v>
                </c:pt>
                <c:pt idx="17">
                  <c:v>1681</c:v>
                </c:pt>
                <c:pt idx="18">
                  <c:v>1691</c:v>
                </c:pt>
                <c:pt idx="19">
                  <c:v>1710</c:v>
                </c:pt>
                <c:pt idx="20">
                  <c:v>1720</c:v>
                </c:pt>
                <c:pt idx="21">
                  <c:v>1734</c:v>
                </c:pt>
                <c:pt idx="22">
                  <c:v>1747</c:v>
                </c:pt>
                <c:pt idx="23">
                  <c:v>1756</c:v>
                </c:pt>
                <c:pt idx="24">
                  <c:v>1769</c:v>
                </c:pt>
                <c:pt idx="25">
                  <c:v>1795</c:v>
                </c:pt>
                <c:pt idx="26">
                  <c:v>1818</c:v>
                </c:pt>
                <c:pt idx="27">
                  <c:v>1829</c:v>
                </c:pt>
                <c:pt idx="28">
                  <c:v>1848</c:v>
                </c:pt>
                <c:pt idx="29">
                  <c:v>1873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F9-4EBC-921F-4B6F195117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441816"/>
        <c:axId val="248443456"/>
      </c:lineChart>
      <c:dateAx>
        <c:axId val="248441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443456"/>
        <c:crosses val="autoZero"/>
        <c:auto val="1"/>
        <c:lblOffset val="100"/>
        <c:baseTimeUnit val="days"/>
      </c:dateAx>
      <c:valAx>
        <c:axId val="24844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441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Luis Gobierno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BC-4D7C-AA94-73FB0DC49A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0348264"/>
        <c:axId val="170347280"/>
      </c:radarChart>
      <c:catAx>
        <c:axId val="170348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347280"/>
        <c:crosses val="autoZero"/>
        <c:auto val="1"/>
        <c:lblAlgn val="ctr"/>
        <c:lblOffset val="100"/>
        <c:noMultiLvlLbl val="0"/>
      </c:catAx>
      <c:valAx>
        <c:axId val="17034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348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Luis Gobierno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</c:v>
                </c:pt>
                <c:pt idx="1">
                  <c:v>14</c:v>
                </c:pt>
                <c:pt idx="2">
                  <c:v>19</c:v>
                </c:pt>
                <c:pt idx="3">
                  <c:v>11</c:v>
                </c:pt>
                <c:pt idx="4">
                  <c:v>15</c:v>
                </c:pt>
                <c:pt idx="5">
                  <c:v>16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89-42A9-AFF4-44F541B098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685768"/>
        <c:axId val="295687408"/>
      </c:barChart>
      <c:catAx>
        <c:axId val="295685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687408"/>
        <c:crosses val="autoZero"/>
        <c:auto val="1"/>
        <c:lblAlgn val="ctr"/>
        <c:lblOffset val="100"/>
        <c:noMultiLvlLbl val="0"/>
      </c:catAx>
      <c:valAx>
        <c:axId val="29568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685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Luis Gobierno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299</c:v>
                </c:pt>
                <c:pt idx="1">
                  <c:v>300</c:v>
                </c:pt>
                <c:pt idx="2">
                  <c:v>300</c:v>
                </c:pt>
                <c:pt idx="3">
                  <c:v>302</c:v>
                </c:pt>
                <c:pt idx="4">
                  <c:v>305</c:v>
                </c:pt>
                <c:pt idx="5">
                  <c:v>305</c:v>
                </c:pt>
                <c:pt idx="6">
                  <c:v>306</c:v>
                </c:pt>
                <c:pt idx="7">
                  <c:v>306</c:v>
                </c:pt>
                <c:pt idx="8">
                  <c:v>307</c:v>
                </c:pt>
                <c:pt idx="9">
                  <c:v>307</c:v>
                </c:pt>
                <c:pt idx="10">
                  <c:v>307</c:v>
                </c:pt>
                <c:pt idx="11">
                  <c:v>308</c:v>
                </c:pt>
                <c:pt idx="12">
                  <c:v>309</c:v>
                </c:pt>
                <c:pt idx="13">
                  <c:v>313</c:v>
                </c:pt>
                <c:pt idx="14">
                  <c:v>315</c:v>
                </c:pt>
                <c:pt idx="15">
                  <c:v>315</c:v>
                </c:pt>
                <c:pt idx="16">
                  <c:v>315</c:v>
                </c:pt>
                <c:pt idx="17">
                  <c:v>320</c:v>
                </c:pt>
                <c:pt idx="18">
                  <c:v>321</c:v>
                </c:pt>
                <c:pt idx="19">
                  <c:v>323</c:v>
                </c:pt>
                <c:pt idx="20">
                  <c:v>323</c:v>
                </c:pt>
                <c:pt idx="21">
                  <c:v>325</c:v>
                </c:pt>
                <c:pt idx="22">
                  <c:v>325</c:v>
                </c:pt>
                <c:pt idx="23">
                  <c:v>325</c:v>
                </c:pt>
                <c:pt idx="24">
                  <c:v>327</c:v>
                </c:pt>
                <c:pt idx="25">
                  <c:v>329</c:v>
                </c:pt>
                <c:pt idx="26">
                  <c:v>329</c:v>
                </c:pt>
                <c:pt idx="27">
                  <c:v>330</c:v>
                </c:pt>
                <c:pt idx="28">
                  <c:v>331</c:v>
                </c:pt>
                <c:pt idx="29">
                  <c:v>331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28-497A-BC6E-43FB0A258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005632"/>
        <c:axId val="298003664"/>
      </c:lineChart>
      <c:dateAx>
        <c:axId val="298005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03664"/>
        <c:crosses val="autoZero"/>
        <c:auto val="1"/>
        <c:lblOffset val="100"/>
        <c:baseTimeUnit val="days"/>
      </c:dateAx>
      <c:valAx>
        <c:axId val="298003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0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Luis Gobierno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5799899</c:v>
                </c:pt>
                <c:pt idx="1">
                  <c:v>5833724</c:v>
                </c:pt>
                <c:pt idx="2">
                  <c:v>5872587</c:v>
                </c:pt>
                <c:pt idx="3">
                  <c:v>5913663</c:v>
                </c:pt>
                <c:pt idx="4">
                  <c:v>5951326</c:v>
                </c:pt>
                <c:pt idx="5">
                  <c:v>6003318</c:v>
                </c:pt>
                <c:pt idx="6">
                  <c:v>6069870</c:v>
                </c:pt>
                <c:pt idx="7">
                  <c:v>6135268</c:v>
                </c:pt>
                <c:pt idx="8">
                  <c:v>6199327</c:v>
                </c:pt>
                <c:pt idx="9">
                  <c:v>6199327</c:v>
                </c:pt>
                <c:pt idx="10">
                  <c:v>6330665</c:v>
                </c:pt>
                <c:pt idx="11">
                  <c:v>6387422</c:v>
                </c:pt>
                <c:pt idx="12">
                  <c:v>6231591</c:v>
                </c:pt>
                <c:pt idx="13">
                  <c:v>6294826</c:v>
                </c:pt>
                <c:pt idx="14">
                  <c:v>6354747</c:v>
                </c:pt>
                <c:pt idx="15">
                  <c:v>6416355</c:v>
                </c:pt>
                <c:pt idx="16">
                  <c:v>6477122</c:v>
                </c:pt>
                <c:pt idx="17">
                  <c:v>6544480</c:v>
                </c:pt>
                <c:pt idx="18">
                  <c:v>6602377</c:v>
                </c:pt>
                <c:pt idx="19">
                  <c:v>6666602</c:v>
                </c:pt>
                <c:pt idx="20">
                  <c:v>6732455</c:v>
                </c:pt>
                <c:pt idx="21">
                  <c:v>6795711</c:v>
                </c:pt>
                <c:pt idx="22">
                  <c:v>6861588</c:v>
                </c:pt>
                <c:pt idx="23">
                  <c:v>6926546</c:v>
                </c:pt>
                <c:pt idx="24">
                  <c:v>6997165</c:v>
                </c:pt>
                <c:pt idx="25">
                  <c:v>7058738</c:v>
                </c:pt>
                <c:pt idx="26">
                  <c:v>7140117</c:v>
                </c:pt>
                <c:pt idx="27">
                  <c:v>7201154</c:v>
                </c:pt>
                <c:pt idx="28">
                  <c:v>7267041</c:v>
                </c:pt>
                <c:pt idx="29">
                  <c:v>7267041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BF-4E2D-AF21-A35B36CE5F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123728"/>
        <c:axId val="298124712"/>
      </c:lineChart>
      <c:dateAx>
        <c:axId val="298123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124712"/>
        <c:crosses val="autoZero"/>
        <c:auto val="1"/>
        <c:lblOffset val="100"/>
        <c:baseTimeUnit val="days"/>
      </c:dateAx>
      <c:valAx>
        <c:axId val="298124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12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Luis Gobierno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33552</c:v>
                </c:pt>
                <c:pt idx="1">
                  <c:v>36980</c:v>
                </c:pt>
                <c:pt idx="2">
                  <c:v>40420</c:v>
                </c:pt>
                <c:pt idx="3">
                  <c:v>39807</c:v>
                </c:pt>
                <c:pt idx="4">
                  <c:v>48832</c:v>
                </c:pt>
                <c:pt idx="5">
                  <c:v>62473</c:v>
                </c:pt>
                <c:pt idx="6">
                  <c:v>66360</c:v>
                </c:pt>
                <c:pt idx="7">
                  <c:v>62312</c:v>
                </c:pt>
                <c:pt idx="8">
                  <c:v>66601</c:v>
                </c:pt>
                <c:pt idx="9">
                  <c:v>64809</c:v>
                </c:pt>
                <c:pt idx="10">
                  <c:v>58222</c:v>
                </c:pt>
                <c:pt idx="11">
                  <c:v>59959</c:v>
                </c:pt>
                <c:pt idx="12">
                  <c:v>63847</c:v>
                </c:pt>
                <c:pt idx="13">
                  <c:v>58997</c:v>
                </c:pt>
                <c:pt idx="14">
                  <c:v>59527</c:v>
                </c:pt>
                <c:pt idx="15">
                  <c:v>65552</c:v>
                </c:pt>
                <c:pt idx="16">
                  <c:v>62319</c:v>
                </c:pt>
                <c:pt idx="17">
                  <c:v>62080</c:v>
                </c:pt>
                <c:pt idx="18">
                  <c:v>63891</c:v>
                </c:pt>
                <c:pt idx="19">
                  <c:v>63881</c:v>
                </c:pt>
                <c:pt idx="20">
                  <c:v>58746</c:v>
                </c:pt>
                <c:pt idx="21">
                  <c:v>70599</c:v>
                </c:pt>
                <c:pt idx="22">
                  <c:v>63881</c:v>
                </c:pt>
                <c:pt idx="23">
                  <c:v>68684</c:v>
                </c:pt>
                <c:pt idx="24">
                  <c:v>66071</c:v>
                </c:pt>
                <c:pt idx="25">
                  <c:v>73794</c:v>
                </c:pt>
                <c:pt idx="26">
                  <c:v>68840</c:v>
                </c:pt>
                <c:pt idx="27">
                  <c:v>64067</c:v>
                </c:pt>
                <c:pt idx="28">
                  <c:v>60441</c:v>
                </c:pt>
                <c:pt idx="29">
                  <c:v>54145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D6-4CD7-A24D-D1F064C51E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130288"/>
        <c:axId val="298132584"/>
      </c:lineChart>
      <c:dateAx>
        <c:axId val="298130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132584"/>
        <c:crosses val="autoZero"/>
        <c:auto val="1"/>
        <c:lblOffset val="100"/>
        <c:baseTimeUnit val="days"/>
      </c:dateAx>
      <c:valAx>
        <c:axId val="298132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13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Luis Gobierno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112.214</c:v>
                </c:pt>
                <c:pt idx="1">
                  <c:v>123.2667</c:v>
                </c:pt>
                <c:pt idx="2">
                  <c:v>134.73330000000001</c:v>
                </c:pt>
                <c:pt idx="3">
                  <c:v>132.2492</c:v>
                </c:pt>
                <c:pt idx="4">
                  <c:v>161.69540000000001</c:v>
                </c:pt>
                <c:pt idx="5">
                  <c:v>205.5033</c:v>
                </c:pt>
                <c:pt idx="6">
                  <c:v>216.86269999999999</c:v>
                </c:pt>
                <c:pt idx="7">
                  <c:v>203.63399999999999</c:v>
                </c:pt>
                <c:pt idx="8">
                  <c:v>216.94139999999999</c:v>
                </c:pt>
                <c:pt idx="9">
                  <c:v>210.4188</c:v>
                </c:pt>
                <c:pt idx="10">
                  <c:v>189.0325</c:v>
                </c:pt>
                <c:pt idx="11">
                  <c:v>194.6721</c:v>
                </c:pt>
                <c:pt idx="12">
                  <c:v>206.62459999999999</c:v>
                </c:pt>
                <c:pt idx="13">
                  <c:v>189.70099999999999</c:v>
                </c:pt>
                <c:pt idx="14">
                  <c:v>189.57640000000001</c:v>
                </c:pt>
                <c:pt idx="15">
                  <c:v>207.44300000000001</c:v>
                </c:pt>
                <c:pt idx="16">
                  <c:v>196.5899</c:v>
                </c:pt>
                <c:pt idx="17">
                  <c:v>195.83600000000001</c:v>
                </c:pt>
                <c:pt idx="18">
                  <c:v>200.28530000000001</c:v>
                </c:pt>
                <c:pt idx="19">
                  <c:v>198.38820000000001</c:v>
                </c:pt>
                <c:pt idx="20">
                  <c:v>181.31479999999999</c:v>
                </c:pt>
                <c:pt idx="21">
                  <c:v>217.2277</c:v>
                </c:pt>
                <c:pt idx="22">
                  <c:v>195.95400000000001</c:v>
                </c:pt>
                <c:pt idx="23">
                  <c:v>210.0428</c:v>
                </c:pt>
                <c:pt idx="24">
                  <c:v>202.05199999999999</c:v>
                </c:pt>
                <c:pt idx="25">
                  <c:v>224.98169999999999</c:v>
                </c:pt>
                <c:pt idx="26">
                  <c:v>208.6061</c:v>
                </c:pt>
                <c:pt idx="27">
                  <c:v>193.55590000000001</c:v>
                </c:pt>
                <c:pt idx="28">
                  <c:v>182.60120000000001</c:v>
                </c:pt>
                <c:pt idx="29">
                  <c:v>163.0873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C7-4429-A7BC-E8529FCC61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455040"/>
        <c:axId val="309452088"/>
      </c:lineChart>
      <c:dateAx>
        <c:axId val="309455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52088"/>
        <c:crosses val="autoZero"/>
        <c:auto val="1"/>
        <c:lblOffset val="100"/>
        <c:baseTimeUnit val="days"/>
      </c:dateAx>
      <c:valAx>
        <c:axId val="309452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55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Luis Gobierno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1.0366275051831</c:v>
                </c:pt>
                <c:pt idx="1">
                  <c:v>0.54570259208730998</c:v>
                </c:pt>
                <c:pt idx="2">
                  <c:v>0.74274139095206004</c:v>
                </c:pt>
                <c:pt idx="3">
                  <c:v>1.4046822742475</c:v>
                </c:pt>
                <c:pt idx="4">
                  <c:v>1.1273209549072001</c:v>
                </c:pt>
                <c:pt idx="5">
                  <c:v>0.52527905449769996</c:v>
                </c:pt>
                <c:pt idx="6">
                  <c:v>0.19480519480519001</c:v>
                </c:pt>
                <c:pt idx="7">
                  <c:v>0.32278889606198002</c:v>
                </c:pt>
                <c:pt idx="8">
                  <c:v>0.12787723785166</c:v>
                </c:pt>
                <c:pt idx="9">
                  <c:v>0.50505050505050997</c:v>
                </c:pt>
                <c:pt idx="10">
                  <c:v>0.1875</c:v>
                </c:pt>
                <c:pt idx="11">
                  <c:v>0.55831265508685002</c:v>
                </c:pt>
                <c:pt idx="12">
                  <c:v>0.73937153419593005</c:v>
                </c:pt>
                <c:pt idx="13">
                  <c:v>0.61199510403917001</c:v>
                </c:pt>
                <c:pt idx="14">
                  <c:v>6.0827250608273001E-2</c:v>
                </c:pt>
                <c:pt idx="15">
                  <c:v>6.0496067755596003E-2</c:v>
                </c:pt>
                <c:pt idx="16">
                  <c:v>0</c:v>
                </c:pt>
                <c:pt idx="17">
                  <c:v>0.23909145248057001</c:v>
                </c:pt>
                <c:pt idx="18">
                  <c:v>0.17793594306050001</c:v>
                </c:pt>
                <c:pt idx="19">
                  <c:v>0.23529411764706001</c:v>
                </c:pt>
                <c:pt idx="20">
                  <c:v>0.58309037900875005</c:v>
                </c:pt>
                <c:pt idx="21">
                  <c:v>0.28951939779965002</c:v>
                </c:pt>
                <c:pt idx="22">
                  <c:v>0.40229885057470999</c:v>
                </c:pt>
                <c:pt idx="23">
                  <c:v>0.68532267275841996</c:v>
                </c:pt>
                <c:pt idx="24">
                  <c:v>0.34052213393871</c:v>
                </c:pt>
                <c:pt idx="25">
                  <c:v>0.72951739618405997</c:v>
                </c:pt>
                <c:pt idx="26">
                  <c:v>0.99667774086379002</c:v>
                </c:pt>
                <c:pt idx="27">
                  <c:v>0.76796489303346005</c:v>
                </c:pt>
                <c:pt idx="28">
                  <c:v>0.54406964091403998</c:v>
                </c:pt>
                <c:pt idx="29">
                  <c:v>0.32258064516128998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C8-46D1-93EE-0F5BA1194F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456024"/>
        <c:axId val="309452416"/>
      </c:lineChart>
      <c:dateAx>
        <c:axId val="309456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52416"/>
        <c:crosses val="autoZero"/>
        <c:auto val="1"/>
        <c:lblOffset val="100"/>
        <c:baseTimeUnit val="days"/>
      </c:dateAx>
      <c:valAx>
        <c:axId val="309452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56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Luis Gobierno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5.0200000000000002E-2</c:v>
                </c:pt>
                <c:pt idx="1">
                  <c:v>2.6700000000000002E-2</c:v>
                </c:pt>
                <c:pt idx="2">
                  <c:v>3.6700000000000003E-2</c:v>
                </c:pt>
                <c:pt idx="3">
                  <c:v>6.9800000000000001E-2</c:v>
                </c:pt>
                <c:pt idx="4">
                  <c:v>5.6300000000000003E-2</c:v>
                </c:pt>
                <c:pt idx="5">
                  <c:v>2.63E-2</c:v>
                </c:pt>
                <c:pt idx="6">
                  <c:v>9.7999999999999997E-3</c:v>
                </c:pt>
                <c:pt idx="7">
                  <c:v>1.6299999999999999E-2</c:v>
                </c:pt>
                <c:pt idx="8">
                  <c:v>6.4999999999999997E-3</c:v>
                </c:pt>
                <c:pt idx="9">
                  <c:v>2.5999999999999999E-2</c:v>
                </c:pt>
                <c:pt idx="10">
                  <c:v>9.7000000000000003E-3</c:v>
                </c:pt>
                <c:pt idx="11">
                  <c:v>2.92E-2</c:v>
                </c:pt>
                <c:pt idx="12">
                  <c:v>3.8800000000000001E-2</c:v>
                </c:pt>
                <c:pt idx="13">
                  <c:v>3.2199999999999999E-2</c:v>
                </c:pt>
                <c:pt idx="14">
                  <c:v>3.2000000000000002E-3</c:v>
                </c:pt>
                <c:pt idx="15">
                  <c:v>3.2000000000000002E-3</c:v>
                </c:pt>
                <c:pt idx="16">
                  <c:v>0</c:v>
                </c:pt>
                <c:pt idx="17">
                  <c:v>1.26E-2</c:v>
                </c:pt>
                <c:pt idx="18">
                  <c:v>9.4000000000000004E-3</c:v>
                </c:pt>
                <c:pt idx="19">
                  <c:v>1.24E-2</c:v>
                </c:pt>
                <c:pt idx="20">
                  <c:v>3.09E-2</c:v>
                </c:pt>
                <c:pt idx="21">
                  <c:v>1.54E-2</c:v>
                </c:pt>
                <c:pt idx="22">
                  <c:v>2.1499999999999998E-2</c:v>
                </c:pt>
                <c:pt idx="23">
                  <c:v>3.6700000000000003E-2</c:v>
                </c:pt>
                <c:pt idx="24">
                  <c:v>1.83E-2</c:v>
                </c:pt>
                <c:pt idx="25">
                  <c:v>3.9600000000000003E-2</c:v>
                </c:pt>
                <c:pt idx="26">
                  <c:v>5.45E-2</c:v>
                </c:pt>
                <c:pt idx="27">
                  <c:v>4.2299999999999997E-2</c:v>
                </c:pt>
                <c:pt idx="28">
                  <c:v>3.0200000000000001E-2</c:v>
                </c:pt>
                <c:pt idx="29">
                  <c:v>1.8100000000000002E-2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8C-4053-A4FE-07003A74FE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443232"/>
        <c:axId val="309445528"/>
      </c:lineChart>
      <c:dateAx>
        <c:axId val="309443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45528"/>
        <c:crosses val="autoZero"/>
        <c:auto val="1"/>
        <c:lblOffset val="100"/>
        <c:baseTimeUnit val="days"/>
      </c:dateAx>
      <c:valAx>
        <c:axId val="30944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43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C4A17-6B44-4241-980B-396529DC52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86964A-E3C4-462F-A885-F60A457070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788346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42FA6-1589-4399-87D8-BE11AD5E5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A6BA52-59B9-477F-BA9B-754AF9C65E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1444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3FA60-433D-4596-9E39-5DEE572637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661BF-8C6B-4B86-ADF1-0A2FAD6D9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339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4AC62-D59F-471C-9AFB-5BBF0300D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239A5E-8740-46C8-AA5D-38760681AF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46282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7DA25-4263-4430-BB3E-B7EAAC10D2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16DE30-0990-424E-A762-F09C25DC6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215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616B6-C505-496E-B13B-ACD327C70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9CF2D0-A3D1-4D95-A1BF-D9C112507C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1759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193390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710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6565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7709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1398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891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0929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7166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8628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8689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4684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8535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034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 Luis Gobierno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1789689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31.0596%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14.8730%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1082.0369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826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8589D3-280B-43B2-82CB-AD584452DD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114487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028A5-52D2-459B-B99D-FCBF079F4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ECC119-4B87-41AC-8C39-5624526290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54059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FBA38-F416-4A60-8E7A-5A1D0F0B1B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5C16C3-A99D-4CC5-8A55-89D9A6EDE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00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31652-3418-4E06-BEF6-0A42A0397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80A040-0D77-401D-9CDA-EC38B4E58E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36165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D415C-F279-456D-B1DE-8CFAE07EBE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9DC79-87BB-4A78-9626-023C2D158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986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2E830-E769-4ED5-97DD-AC8DA3E71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FBEA54-0A0D-43B4-AF62-7FB78DA2CB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7936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67237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1491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0647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5696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2067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1166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594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Luis Gobierno - 2017-09-02 14:15:17</a:t>
                      </a:r>
                      <a:r>
                        <a:rPr lang="es-ES" sz="1000"/>
                        <a:t>
Tu Casa Tu Propiedad, programa para el ordenamiento habitacional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0.8820%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221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Luis Gobierno - 2017-09-04 09:19:02</a:t>
                      </a:r>
                      <a:r>
                        <a:rPr lang="es-ES" sz="1000"/>
                        <a:t>
La “Malumanía” sacudió “La Pedrera” al ritmo del reggaetón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118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Luis Gobierno - 2017-09-26 12:31:24</a:t>
                      </a:r>
                      <a:r>
                        <a:rPr lang="es-ES" sz="1000"/>
                        <a:t>
La Escuela Generativa “Corazón Victoria” celebra su primer aniversario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887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Luis Gobierno - 2017-09-07 11:26:01</a:t>
                      </a:r>
                      <a:r>
                        <a:rPr lang="es-ES" sz="1000"/>
                        <a:t>
Preparan tres días de fiesta en El Trapiche para recibir a la primavera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664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Luis Gobierno - 2017-09-28 08:34:14</a:t>
                      </a:r>
                      <a:r>
                        <a:rPr lang="es-ES" sz="1000"/>
                        <a:t>
Realizaron megaoperativo policial de control y prevención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93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Luis Gobierno - 2017-09-11 08:43:02</a:t>
                      </a:r>
                      <a:r>
                        <a:rPr lang="es-ES" sz="1000"/>
                        <a:t>
Desde hoy la entrega de tabletas será casa por casa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720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Luis Gobierno - 2017-09-26 11:43:35</a:t>
                      </a:r>
                      <a:r>
                        <a:rPr lang="es-ES" sz="1000"/>
                        <a:t>
Los chicos disfrutaron de la presentación del 2º número de “Juana y Pascual”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834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Luis Gobierno - 2017-09-14 11:25:27</a:t>
                      </a:r>
                      <a:r>
                        <a:rPr lang="es-ES" sz="1000"/>
                        <a:t>
La entrega de tabletas a domicilio fue un éxito y la semana próxima arranca en Villa Mercedes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644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Luis Gobierno - 2017-09-20 08:47:15</a:t>
                      </a:r>
                      <a:r>
                        <a:rPr lang="es-ES" sz="1000"/>
                        <a:t>
Realizaron la primera cirugía transmitida por sistema de telemedicina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093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Luis Gobierno - 2017-09-05 14:12:19</a:t>
                      </a:r>
                      <a:r>
                        <a:rPr lang="es-ES" sz="1000"/>
                        <a:t>
El Equipo de Salud Móvil recorrerá la zona rural y los parajes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205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C0CA4-4B81-40B8-80E0-43B3A58B7C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507166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202AA-9E5A-470C-9379-B0AF1C54F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5FD692-9FEA-4D88-A3EC-9D9D849979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9406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970943-40B3-4403-AE50-FEEA6462C4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307DD-4714-4A6A-9344-EE8393775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775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1D01B-BC73-4F10-9F89-4419A82A8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0787A0-E82C-4A57-B414-220661F0DB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3857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B2BBB-F571-4EC8-A117-2BCF8FDC44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7FA3D-5E98-43E4-8182-C1C459CA5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509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C9AF7-A642-4856-82D2-4ACDD3ACF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423506-5DF3-4D1C-B408-4441D69A2F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53907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9B9E72-3426-4A02-A989-7A32A97D52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ADA30-7D40-48CA-813F-C35E8DD5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70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5F69B-7CA3-4051-B10B-CB31ECD80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B75B02-7DBB-4472-9329-48E051C1C7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51174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D1730-D54C-46A4-99E3-5F0935AD96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F9545D-17ED-4186-8992-74192CCA4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519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FF9B8-24E8-4F77-9A1E-7DACEDBE1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A66A92-444D-4B09-9433-D651479B1E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1838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39D2E-FADA-4317-8131-F97FA7DC67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7E869D-D3B1-4416-88C7-318CD1EF5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4076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262</Words>
  <Application>Microsoft Office PowerPoint</Application>
  <PresentationFormat>On-screen Show (4:3)</PresentationFormat>
  <Paragraphs>123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2017-10-09T08:29:23Z</dcterms:created>
  <dcterms:modified xsi:type="dcterms:W3CDTF">2017-10-09T08:29:45Z</dcterms:modified>
</cp:coreProperties>
</file>