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3B-46FA-9428-5174BBF61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154008"/>
        <c:axId val="291153024"/>
      </c:radarChart>
      <c:catAx>
        <c:axId val="29115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53024"/>
        <c:crosses val="autoZero"/>
        <c:auto val="1"/>
        <c:lblAlgn val="ctr"/>
        <c:lblOffset val="100"/>
        <c:noMultiLvlLbl val="0"/>
      </c:catAx>
      <c:valAx>
        <c:axId val="29115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5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2301</c:v>
                </c:pt>
                <c:pt idx="1">
                  <c:v>2305</c:v>
                </c:pt>
                <c:pt idx="2">
                  <c:v>2326</c:v>
                </c:pt>
                <c:pt idx="3">
                  <c:v>2346</c:v>
                </c:pt>
                <c:pt idx="4">
                  <c:v>2354</c:v>
                </c:pt>
                <c:pt idx="5">
                  <c:v>2370</c:v>
                </c:pt>
                <c:pt idx="6">
                  <c:v>2378</c:v>
                </c:pt>
                <c:pt idx="7">
                  <c:v>2390</c:v>
                </c:pt>
                <c:pt idx="8">
                  <c:v>2395</c:v>
                </c:pt>
                <c:pt idx="9">
                  <c:v>2400</c:v>
                </c:pt>
                <c:pt idx="10">
                  <c:v>2405</c:v>
                </c:pt>
                <c:pt idx="11">
                  <c:v>2408</c:v>
                </c:pt>
                <c:pt idx="12">
                  <c:v>2412</c:v>
                </c:pt>
                <c:pt idx="13">
                  <c:v>2409</c:v>
                </c:pt>
                <c:pt idx="14">
                  <c:v>2413</c:v>
                </c:pt>
                <c:pt idx="15">
                  <c:v>2417</c:v>
                </c:pt>
                <c:pt idx="16">
                  <c:v>2420</c:v>
                </c:pt>
                <c:pt idx="17">
                  <c:v>2430</c:v>
                </c:pt>
                <c:pt idx="18">
                  <c:v>2432</c:v>
                </c:pt>
                <c:pt idx="19">
                  <c:v>2440</c:v>
                </c:pt>
                <c:pt idx="20">
                  <c:v>2446</c:v>
                </c:pt>
                <c:pt idx="21">
                  <c:v>2456</c:v>
                </c:pt>
                <c:pt idx="22">
                  <c:v>2468</c:v>
                </c:pt>
                <c:pt idx="23">
                  <c:v>2474</c:v>
                </c:pt>
                <c:pt idx="24">
                  <c:v>2487</c:v>
                </c:pt>
                <c:pt idx="25">
                  <c:v>2495</c:v>
                </c:pt>
                <c:pt idx="26">
                  <c:v>2507</c:v>
                </c:pt>
                <c:pt idx="27">
                  <c:v>2525</c:v>
                </c:pt>
                <c:pt idx="28">
                  <c:v>2538</c:v>
                </c:pt>
                <c:pt idx="29">
                  <c:v>2549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43-45D6-A5C7-1DB7801DB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209592"/>
        <c:axId val="242210904"/>
      </c:lineChart>
      <c:dateAx>
        <c:axId val="242209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10904"/>
        <c:crosses val="autoZero"/>
        <c:auto val="1"/>
        <c:lblOffset val="100"/>
        <c:baseTimeUnit val="days"/>
      </c:dateAx>
      <c:valAx>
        <c:axId val="24221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0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5</c:v>
                </c:pt>
                <c:pt idx="2">
                  <c:v>10</c:v>
                </c:pt>
                <c:pt idx="3">
                  <c:v>7</c:v>
                </c:pt>
                <c:pt idx="4">
                  <c:v>15</c:v>
                </c:pt>
                <c:pt idx="5">
                  <c:v>7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7F-432F-ABDA-FA0B4B2FD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708808"/>
        <c:axId val="293709464"/>
      </c:barChart>
      <c:catAx>
        <c:axId val="29370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09464"/>
        <c:crosses val="autoZero"/>
        <c:auto val="1"/>
        <c:lblAlgn val="ctr"/>
        <c:lblOffset val="100"/>
        <c:noMultiLvlLbl val="0"/>
      </c:catAx>
      <c:valAx>
        <c:axId val="29370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0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</c:v>
                </c:pt>
                <c:pt idx="9">
                  <c:v>2</c:v>
                </c:pt>
                <c:pt idx="10">
                  <c:v>25</c:v>
                </c:pt>
                <c:pt idx="11">
                  <c:v>47</c:v>
                </c:pt>
                <c:pt idx="12">
                  <c:v>55</c:v>
                </c:pt>
                <c:pt idx="13">
                  <c:v>33</c:v>
                </c:pt>
                <c:pt idx="14">
                  <c:v>29</c:v>
                </c:pt>
                <c:pt idx="15">
                  <c:v>18</c:v>
                </c:pt>
                <c:pt idx="16">
                  <c:v>31</c:v>
                </c:pt>
                <c:pt idx="17">
                  <c:v>25</c:v>
                </c:pt>
                <c:pt idx="18">
                  <c:v>14</c:v>
                </c:pt>
                <c:pt idx="19">
                  <c:v>7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46-4E20-B39A-B57D0CB91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333560"/>
        <c:axId val="293330936"/>
      </c:lineChart>
      <c:catAx>
        <c:axId val="293333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30936"/>
        <c:crosses val="autoZero"/>
        <c:auto val="1"/>
        <c:lblAlgn val="ctr"/>
        <c:lblOffset val="100"/>
        <c:noMultiLvlLbl val="0"/>
      </c:catAx>
      <c:valAx>
        <c:axId val="29333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3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4.4510035419126002</c:v>
                </c:pt>
                <c:pt idx="9">
                  <c:v>0.88842975206611996</c:v>
                </c:pt>
                <c:pt idx="10">
                  <c:v>1.5256198347107</c:v>
                </c:pt>
                <c:pt idx="11">
                  <c:v>1.4752945313874</c:v>
                </c:pt>
                <c:pt idx="12">
                  <c:v>1.4966190833959001</c:v>
                </c:pt>
                <c:pt idx="13">
                  <c:v>1.5865264212371999</c:v>
                </c:pt>
                <c:pt idx="14">
                  <c:v>1.3180393274436999</c:v>
                </c:pt>
                <c:pt idx="15">
                  <c:v>1.4554637281909999</c:v>
                </c:pt>
                <c:pt idx="16">
                  <c:v>1.3916288989603001</c:v>
                </c:pt>
                <c:pt idx="17">
                  <c:v>1.5371900826446001</c:v>
                </c:pt>
                <c:pt idx="18">
                  <c:v>1.4374262101535</c:v>
                </c:pt>
                <c:pt idx="19">
                  <c:v>1.3636363636364</c:v>
                </c:pt>
                <c:pt idx="20">
                  <c:v>0.45454545454544998</c:v>
                </c:pt>
                <c:pt idx="21">
                  <c:v>0</c:v>
                </c:pt>
                <c:pt idx="22">
                  <c:v>10.95041322314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A6-4513-8AC3-10E886752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776400"/>
        <c:axId val="293776072"/>
      </c:lineChart>
      <c:catAx>
        <c:axId val="29377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76072"/>
        <c:crosses val="autoZero"/>
        <c:auto val="1"/>
        <c:lblAlgn val="ctr"/>
        <c:lblOffset val="100"/>
        <c:noMultiLvlLbl val="0"/>
      </c:catAx>
      <c:valAx>
        <c:axId val="29377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7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72</c:v>
                </c:pt>
                <c:pt idx="1">
                  <c:v>45</c:v>
                </c:pt>
                <c:pt idx="2">
                  <c:v>46</c:v>
                </c:pt>
                <c:pt idx="3">
                  <c:v>65</c:v>
                </c:pt>
                <c:pt idx="4">
                  <c:v>65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70-409D-ABBB-409CF7BDD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927136"/>
        <c:axId val="291928776"/>
      </c:barChart>
      <c:catAx>
        <c:axId val="29192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28776"/>
        <c:crosses val="autoZero"/>
        <c:auto val="1"/>
        <c:lblAlgn val="ctr"/>
        <c:lblOffset val="100"/>
        <c:noMultiLvlLbl val="0"/>
      </c:catAx>
      <c:valAx>
        <c:axId val="29192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2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1.5248377512243001</c:v>
                </c:pt>
                <c:pt idx="1">
                  <c:v>2.1980731559533999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50-4506-9769-11B73DA1F6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927792"/>
        <c:axId val="291922216"/>
      </c:barChart>
      <c:catAx>
        <c:axId val="29192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22216"/>
        <c:crosses val="autoZero"/>
        <c:auto val="1"/>
        <c:lblAlgn val="ctr"/>
        <c:lblOffset val="100"/>
        <c:noMultiLvlLbl val="0"/>
      </c:catAx>
      <c:valAx>
        <c:axId val="29192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92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gobsanluis_1 (Gobierno de San Luis)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F0-4E8B-A768-59CE2EA5A4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gobsanluis_1 (Gobierno de San Luis)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F0-4E8B-A768-59CE2EA5A4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000008"/>
        <c:axId val="241000336"/>
      </c:barChart>
      <c:catAx>
        <c:axId val="24100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00336"/>
        <c:crosses val="autoZero"/>
        <c:auto val="1"/>
        <c:lblAlgn val="ctr"/>
        <c:lblOffset val="100"/>
        <c:noMultiLvlLbl val="0"/>
      </c:catAx>
      <c:valAx>
        <c:axId val="24100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0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1.4644902634593</c:v>
                </c:pt>
                <c:pt idx="1">
                  <c:v>1.9720504009163999</c:v>
                </c:pt>
                <c:pt idx="2">
                  <c:v>1.3294486777229999</c:v>
                </c:pt>
                <c:pt idx="3">
                  <c:v>1.4039651070579</c:v>
                </c:pt>
                <c:pt idx="4">
                  <c:v>1.7148295003965</c:v>
                </c:pt>
                <c:pt idx="5">
                  <c:v>1.5670103092784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20-4E22-A374-C18E5CE3F5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912800"/>
        <c:axId val="239914440"/>
      </c:barChart>
      <c:catAx>
        <c:axId val="23991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14440"/>
        <c:crosses val="autoZero"/>
        <c:auto val="1"/>
        <c:lblAlgn val="ctr"/>
        <c:lblOffset val="100"/>
        <c:noMultiLvlLbl val="0"/>
      </c:catAx>
      <c:valAx>
        <c:axId val="23991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1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gobsanluis_1 (Gobierno de San Luis)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20-4B00-BB4C-88B5F82C7C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gobsanluis_1 (Gobierno de San Luis)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20-4B00-BB4C-88B5F82C7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9917720"/>
        <c:axId val="239918376"/>
      </c:barChart>
      <c:catAx>
        <c:axId val="23991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18376"/>
        <c:crosses val="autoZero"/>
        <c:auto val="1"/>
        <c:lblAlgn val="ctr"/>
        <c:lblOffset val="100"/>
        <c:noMultiLvlLbl val="0"/>
      </c:catAx>
      <c:valAx>
        <c:axId val="23991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1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AA5BE-26C2-4BE5-8E45-699C83994D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5B4946-5547-42EB-8B3B-14E0833823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7121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DB805-2EAC-4231-8158-93BDA951D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A0D50A-B86D-4CB2-B875-01F1E5FAE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9384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01165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269079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29062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673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0980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28098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359797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34552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1278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5324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98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gobsanluis_1 (Gobierno de San Luis)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987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B86AE-FE05-4770-933F-EFC222EC08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78037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5E62E-B5A1-4FA9-90FD-ED090610B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6DF4FB-FBB4-4C0C-8016-78C7472B11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8687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644CC-3D84-4963-99BE-067B45AE9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B3841-F2A1-41FA-ADF3-4C3813622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828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2013F-4E69-41C4-A1A5-1BCDA304E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21640D-2465-44D1-9F67-9A49052300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1666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EBE70-5DEA-48B2-BA2E-F75AE73E6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55C8E-FB85-4D3B-A0DF-F3285AE5A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279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9A136-6A5E-4A24-9DBC-AF9A83F42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802E55-3293-471E-92FF-CB5DC79FB4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5442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0CA02-3DA0-4CBC-98A8-5A5BF225C8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A6C3F-5590-4149-B084-4AC246F8D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270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A3623-9F2C-42E1-BC9B-5BE65F7A1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461683-25B5-4CB9-8D3F-F4CCCA18FC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1154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AFB67-7DB3-4F9F-8549-8C2FE9D01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ABA64-CFE7-4B89-AA4E-5AD0543B5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041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3D462-1361-4876-A77E-3E7B5B393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BE25D8-F74B-497C-AB57-5138770037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1741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87908-5899-4C5C-BD27-2804BE662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ADFFD2-66FA-4142-8456-C006093F9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490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CA605-A847-4143-AC20-B7B96D2BB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7E0E72-928B-4C48-9256-D877935AEC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9140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32295-7BC9-44F3-9B18-3C34BDE2A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00B19-4AE4-427B-8FAF-6482654D0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97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606C5-E4E6-4C86-B0FB-88397E060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51165E-53A9-4E37-8B78-68BB2D8CBD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4018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58E05-FA6C-4116-8A54-51254B7045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A9CC3-FDFA-4511-B1EB-E3A97E4E2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302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2D7A2-4F3B-4CD6-B893-76ED3B6BF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2FCB26-5578-436A-A462-D67F690779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9698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72ADC-F57E-4210-AC0A-DAA512F62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46370-279A-4711-8123-C5E2D8D4A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206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294D6-980E-42F5-9DEC-30491F8DC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22979C-1E43-4B2D-88F7-9E93A62784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43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5A3E3-FBBA-4EFB-9E6F-937089B0A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065CB-330D-40FF-9D65-C3DE21A62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150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0CE41-5FDD-46BF-98C6-2AB344A1F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8A84C8-38C9-48CF-AA2B-E4D2F90794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2615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A586A8-B2A6-499F-806D-8C06C0B2BD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121D5-7C1D-4D18-BC36-CD2B7C64D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112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A35B1-3C91-4202-8C34-8CC824D7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02EFE3-9487-470C-9F1C-B7CD030453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0279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95928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2623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71202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85651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4310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20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gobsanluis_1 (Gobierno de San Luis) - 2017-09-01 22:29:34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#MalumaEnLaPedrera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11.5167%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28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gobsanluis_1 (Gobierno de San Luis) - 2017-09-05 08:23:50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#MalumaEnLaPedrera 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67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gobsanluis_1 (Gobierno de San Luis) - 2017-09-05 08:28:49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🔃Repost @maluma
Una noche inolvidable... #MalumaEnLaPedrera 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5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gobsanluis_1 (Gobierno de San Luis) - 2017-09-05 08:21:19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#MalumaEnLaPedrera 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5.3101%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44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gobsanluis_1 (Gobierno de San Luis) - 2017-09-07 12:15:42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ɢʀᴀɴᴅᴇs ʟᴏɢʀᴏs ᴇɴ sᴀʟᴜᴅ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59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gobsanluis_1 (Gobierno de San Luis) - 2017-09-05 08:14:53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¡Así fué el paso de #MalumaEnLaPedrera!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471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gobsanluis_1 (Gobierno de San Luis) - 2017-09-11 13:31:18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ʟᴀs sɪᴇʀʀᴀs ᴅᴇ ʟᴏs ᴄᴏᴍᴇᴄʜɪɴɢᴏɴᴇs ᴇɴ ʟᴀ ᴢᴏɴᴀ ᴅᴇ ᴍᴇʀʟᴏ ʏ ʟᴏᴄᴀʟɪᴅᴀᴅᴇs ᴄᴏsᴛᴇʀᴀs, ʏ ʟᴀs sɪᴇʀʀᴀs ᴄᴇɴᴛʀᴀʟᴇs ᴇɴ ᴄᴇʀᴄᴀɴíᴀs ᴅᴇ ᴇʟ sᴜʏᴜǫᴜᴇ ʏ ʟᴀ ᴘᴜɴᴛᴀ ᴀᴍᴀɴᴇᴄɪᴇʀᴏɴ ʙʟᴀɴᴄᴀs. ᴀᴅᴇᴍás ʟʟᴏᴠɪó ᴇɴ ɢʀᴀɴ ᴘᴀʀᴛᴇ ᴅᴇʟ ᴛᴇʀʀɪᴛᴏʀɪᴏ ᴘʀᴏᴠɪɴᴄɪᴀʟ.-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282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gobsanluis_1 (Gobierno de San Luis) - 2017-09-05 08:24:51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#MalumaEnLaPedrera 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3.9932%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181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A1069-5F8C-4212-893B-4635891FE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27125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3EA0C-AE51-4638-9278-92C23720A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F14D17-580F-4D5C-A3A5-45D77C25AE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747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74033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6723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7107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30607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0542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99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gobsanluis_1 (Gobierno de San Luis) - 2017-09-05 11:38:39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será el nuevo hospital de ALTA COMPLEJIDAD de San Luis. #SanLuisCambióElFuturo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67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gobsanluis_1 (Gobierno de San Luis) - 2017-09-07 12:37:40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ᴇsᴛᴀᴍᴏs ᴅᴇ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ᴇɴ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ғ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ɪᴇɴᴅᴏ ʟᴏs ɪɴᴛᴇʀᴇsᴇs ᴅᴇ ɴᴜᴇsᴛʀᴀ ᴘʀᴏᴠɪɴᴄɪᴀ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782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9E492-DC73-4573-9F5E-462C56E70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5492847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342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2017-10-09T08:24:12Z</dcterms:created>
  <dcterms:modified xsi:type="dcterms:W3CDTF">2017-10-09T08:24:37Z</dcterms:modified>
</cp:coreProperties>
</file>