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19-4AF7-9BB9-1B376A0F4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233568"/>
        <c:axId val="249232584"/>
      </c:radarChart>
      <c:catAx>
        <c:axId val="24923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32584"/>
        <c:crosses val="autoZero"/>
        <c:auto val="1"/>
        <c:lblAlgn val="ctr"/>
        <c:lblOffset val="100"/>
        <c:noMultiLvlLbl val="0"/>
      </c:catAx>
      <c:valAx>
        <c:axId val="24923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3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11</c:v>
                </c:pt>
                <c:pt idx="4">
                  <c:v>6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18-4B63-B860-D9D9ADF7D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216608"/>
        <c:axId val="247686200"/>
      </c:barChart>
      <c:catAx>
        <c:axId val="24821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86200"/>
        <c:crosses val="autoZero"/>
        <c:auto val="1"/>
        <c:lblAlgn val="ctr"/>
        <c:lblOffset val="100"/>
        <c:noMultiLvlLbl val="0"/>
      </c:catAx>
      <c:valAx>
        <c:axId val="24768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1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4528</c:v>
                </c:pt>
                <c:pt idx="1">
                  <c:v>4530</c:v>
                </c:pt>
                <c:pt idx="2">
                  <c:v>4538</c:v>
                </c:pt>
                <c:pt idx="3">
                  <c:v>4545</c:v>
                </c:pt>
                <c:pt idx="4">
                  <c:v>4553</c:v>
                </c:pt>
                <c:pt idx="5">
                  <c:v>4563</c:v>
                </c:pt>
                <c:pt idx="6">
                  <c:v>4569</c:v>
                </c:pt>
                <c:pt idx="7">
                  <c:v>4576</c:v>
                </c:pt>
                <c:pt idx="8">
                  <c:v>4585</c:v>
                </c:pt>
                <c:pt idx="9">
                  <c:v>4585</c:v>
                </c:pt>
                <c:pt idx="10">
                  <c:v>4591</c:v>
                </c:pt>
                <c:pt idx="11">
                  <c:v>4594</c:v>
                </c:pt>
                <c:pt idx="12">
                  <c:v>4599</c:v>
                </c:pt>
                <c:pt idx="13">
                  <c:v>4612</c:v>
                </c:pt>
                <c:pt idx="14">
                  <c:v>4615</c:v>
                </c:pt>
                <c:pt idx="15">
                  <c:v>4616</c:v>
                </c:pt>
                <c:pt idx="16">
                  <c:v>4614</c:v>
                </c:pt>
                <c:pt idx="17">
                  <c:v>4620</c:v>
                </c:pt>
                <c:pt idx="18">
                  <c:v>4624</c:v>
                </c:pt>
                <c:pt idx="19">
                  <c:v>4634</c:v>
                </c:pt>
                <c:pt idx="20">
                  <c:v>4651</c:v>
                </c:pt>
                <c:pt idx="21">
                  <c:v>4658</c:v>
                </c:pt>
                <c:pt idx="22">
                  <c:v>4664</c:v>
                </c:pt>
                <c:pt idx="23">
                  <c:v>4664</c:v>
                </c:pt>
                <c:pt idx="24">
                  <c:v>4665</c:v>
                </c:pt>
                <c:pt idx="25">
                  <c:v>4669</c:v>
                </c:pt>
                <c:pt idx="26">
                  <c:v>4673</c:v>
                </c:pt>
                <c:pt idx="27">
                  <c:v>4682</c:v>
                </c:pt>
                <c:pt idx="28">
                  <c:v>4689</c:v>
                </c:pt>
                <c:pt idx="29">
                  <c:v>4692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41-4F12-9070-2EECECEBE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145304"/>
        <c:axId val="295145632"/>
      </c:lineChart>
      <c:dateAx>
        <c:axId val="29514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45632"/>
        <c:crosses val="autoZero"/>
        <c:auto val="1"/>
        <c:lblOffset val="100"/>
        <c:baseTimeUnit val="days"/>
      </c:dateAx>
      <c:valAx>
        <c:axId val="29514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4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2</c:v>
                </c:pt>
                <c:pt idx="2">
                  <c:v>8</c:v>
                </c:pt>
                <c:pt idx="3">
                  <c:v>7</c:v>
                </c:pt>
                <c:pt idx="4">
                  <c:v>8</c:v>
                </c:pt>
                <c:pt idx="5">
                  <c:v>10</c:v>
                </c:pt>
                <c:pt idx="6">
                  <c:v>6</c:v>
                </c:pt>
                <c:pt idx="7">
                  <c:v>7</c:v>
                </c:pt>
                <c:pt idx="8">
                  <c:v>9</c:v>
                </c:pt>
                <c:pt idx="9">
                  <c:v>0</c:v>
                </c:pt>
                <c:pt idx="10">
                  <c:v>6</c:v>
                </c:pt>
                <c:pt idx="11">
                  <c:v>3</c:v>
                </c:pt>
                <c:pt idx="12">
                  <c:v>5</c:v>
                </c:pt>
                <c:pt idx="13">
                  <c:v>13</c:v>
                </c:pt>
                <c:pt idx="14">
                  <c:v>3</c:v>
                </c:pt>
                <c:pt idx="15">
                  <c:v>1</c:v>
                </c:pt>
                <c:pt idx="16">
                  <c:v>-2</c:v>
                </c:pt>
                <c:pt idx="17">
                  <c:v>6</c:v>
                </c:pt>
                <c:pt idx="18">
                  <c:v>4</c:v>
                </c:pt>
                <c:pt idx="19">
                  <c:v>10</c:v>
                </c:pt>
                <c:pt idx="20">
                  <c:v>17</c:v>
                </c:pt>
                <c:pt idx="21">
                  <c:v>7</c:v>
                </c:pt>
                <c:pt idx="22">
                  <c:v>6</c:v>
                </c:pt>
                <c:pt idx="23">
                  <c:v>0</c:v>
                </c:pt>
                <c:pt idx="24">
                  <c:v>1</c:v>
                </c:pt>
                <c:pt idx="25">
                  <c:v>4</c:v>
                </c:pt>
                <c:pt idx="26">
                  <c:v>4</c:v>
                </c:pt>
                <c:pt idx="27">
                  <c:v>9</c:v>
                </c:pt>
                <c:pt idx="28">
                  <c:v>7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AA-4F12-9515-CE4155F9A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83576"/>
        <c:axId val="247689480"/>
      </c:lineChart>
      <c:dateAx>
        <c:axId val="24768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89480"/>
        <c:crosses val="autoZero"/>
        <c:auto val="1"/>
        <c:lblOffset val="100"/>
        <c:baseTimeUnit val="days"/>
      </c:dateAx>
      <c:valAx>
        <c:axId val="24768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8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</c:v>
                </c:pt>
                <c:pt idx="1">
                  <c:v>11</c:v>
                </c:pt>
                <c:pt idx="2">
                  <c:v>24</c:v>
                </c:pt>
                <c:pt idx="3">
                  <c:v>39</c:v>
                </c:pt>
                <c:pt idx="4">
                  <c:v>41</c:v>
                </c:pt>
                <c:pt idx="5">
                  <c:v>46</c:v>
                </c:pt>
                <c:pt idx="6">
                  <c:v>27</c:v>
                </c:pt>
                <c:pt idx="7">
                  <c:v>38</c:v>
                </c:pt>
                <c:pt idx="8">
                  <c:v>6</c:v>
                </c:pt>
                <c:pt idx="9">
                  <c:v>8</c:v>
                </c:pt>
                <c:pt idx="10">
                  <c:v>36</c:v>
                </c:pt>
                <c:pt idx="11">
                  <c:v>9</c:v>
                </c:pt>
                <c:pt idx="12">
                  <c:v>24</c:v>
                </c:pt>
                <c:pt idx="13">
                  <c:v>22</c:v>
                </c:pt>
                <c:pt idx="14">
                  <c:v>17</c:v>
                </c:pt>
                <c:pt idx="15">
                  <c:v>15</c:v>
                </c:pt>
                <c:pt idx="16">
                  <c:v>12</c:v>
                </c:pt>
                <c:pt idx="17">
                  <c:v>30</c:v>
                </c:pt>
                <c:pt idx="18">
                  <c:v>15</c:v>
                </c:pt>
                <c:pt idx="19">
                  <c:v>16</c:v>
                </c:pt>
                <c:pt idx="20">
                  <c:v>24</c:v>
                </c:pt>
                <c:pt idx="21">
                  <c:v>19</c:v>
                </c:pt>
                <c:pt idx="22">
                  <c:v>14</c:v>
                </c:pt>
                <c:pt idx="23">
                  <c:v>12</c:v>
                </c:pt>
                <c:pt idx="24">
                  <c:v>16</c:v>
                </c:pt>
                <c:pt idx="25">
                  <c:v>16</c:v>
                </c:pt>
                <c:pt idx="26">
                  <c:v>13</c:v>
                </c:pt>
                <c:pt idx="27">
                  <c:v>22</c:v>
                </c:pt>
                <c:pt idx="28">
                  <c:v>13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DD-4623-BB87-A9A165B5D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83248"/>
        <c:axId val="247684888"/>
      </c:lineChart>
      <c:dateAx>
        <c:axId val="247683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84888"/>
        <c:crosses val="autoZero"/>
        <c:auto val="1"/>
        <c:lblOffset val="100"/>
        <c:baseTimeUnit val="days"/>
      </c:dateAx>
      <c:valAx>
        <c:axId val="24768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8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@SanLuisGob1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46-4794-93DD-BF7D45C03E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@SanLuisGob1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46-4794-93DD-BF7D45C03E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543184"/>
        <c:axId val="292542856"/>
      </c:barChart>
      <c:catAx>
        <c:axId val="29254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42856"/>
        <c:crosses val="autoZero"/>
        <c:auto val="1"/>
        <c:lblAlgn val="ctr"/>
        <c:lblOffset val="100"/>
        <c:noMultiLvlLbl val="0"/>
      </c:catAx>
      <c:valAx>
        <c:axId val="29254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4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121</c:v>
                </c:pt>
                <c:pt idx="1">
                  <c:v>81</c:v>
                </c:pt>
                <c:pt idx="2">
                  <c:v>99</c:v>
                </c:pt>
                <c:pt idx="3">
                  <c:v>95</c:v>
                </c:pt>
                <c:pt idx="4">
                  <c:v>114</c:v>
                </c:pt>
                <c:pt idx="5">
                  <c:v>57</c:v>
                </c:pt>
                <c:pt idx="6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B-423D-8E6E-FAD11D88A0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536296"/>
        <c:axId val="292536952"/>
      </c:barChart>
      <c:catAx>
        <c:axId val="29253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36952"/>
        <c:crosses val="autoZero"/>
        <c:auto val="1"/>
        <c:lblAlgn val="ctr"/>
        <c:lblOffset val="100"/>
        <c:noMultiLvlLbl val="0"/>
      </c:catAx>
      <c:valAx>
        <c:axId val="29253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3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0.22552482027931001</c:v>
                </c:pt>
                <c:pt idx="1">
                  <c:v>0.24852039313355001</c:v>
                </c:pt>
                <c:pt idx="2">
                  <c:v>0.35233024387036999</c:v>
                </c:pt>
                <c:pt idx="3">
                  <c:v>0.24546181070899001</c:v>
                </c:pt>
                <c:pt idx="4">
                  <c:v>0.33984092552422002</c:v>
                </c:pt>
                <c:pt idx="5">
                  <c:v>0.34897438824827998</c:v>
                </c:pt>
                <c:pt idx="6">
                  <c:v>0.36527734738147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DD-459F-81B4-E60520035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541544"/>
        <c:axId val="245026280"/>
      </c:barChart>
      <c:catAx>
        <c:axId val="29254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26280"/>
        <c:crosses val="autoZero"/>
        <c:auto val="1"/>
        <c:lblAlgn val="ctr"/>
        <c:lblOffset val="100"/>
        <c:noMultiLvlLbl val="0"/>
      </c:catAx>
      <c:valAx>
        <c:axId val="24502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4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</c:v>
                </c:pt>
                <c:pt idx="8">
                  <c:v>35</c:v>
                </c:pt>
                <c:pt idx="9">
                  <c:v>28</c:v>
                </c:pt>
                <c:pt idx="10">
                  <c:v>60</c:v>
                </c:pt>
                <c:pt idx="11">
                  <c:v>65</c:v>
                </c:pt>
                <c:pt idx="12">
                  <c:v>71</c:v>
                </c:pt>
                <c:pt idx="13">
                  <c:v>72</c:v>
                </c:pt>
                <c:pt idx="14">
                  <c:v>46</c:v>
                </c:pt>
                <c:pt idx="15">
                  <c:v>44</c:v>
                </c:pt>
                <c:pt idx="16">
                  <c:v>52</c:v>
                </c:pt>
                <c:pt idx="17">
                  <c:v>37</c:v>
                </c:pt>
                <c:pt idx="18">
                  <c:v>34</c:v>
                </c:pt>
                <c:pt idx="19">
                  <c:v>39</c:v>
                </c:pt>
                <c:pt idx="20">
                  <c:v>22</c:v>
                </c:pt>
                <c:pt idx="21">
                  <c:v>11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A9-4C83-83F0-5413FB62C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258368"/>
        <c:axId val="297258040"/>
      </c:lineChart>
      <c:catAx>
        <c:axId val="29725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8040"/>
        <c:crosses val="autoZero"/>
        <c:auto val="1"/>
        <c:lblAlgn val="ctr"/>
        <c:lblOffset val="100"/>
        <c:noMultiLvlLbl val="0"/>
      </c:catAx>
      <c:valAx>
        <c:axId val="29725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0.24956597222221999</c:v>
                </c:pt>
                <c:pt idx="8">
                  <c:v>0.48363095238095</c:v>
                </c:pt>
                <c:pt idx="9">
                  <c:v>0.34334697420635002</c:v>
                </c:pt>
                <c:pt idx="10">
                  <c:v>0.25788483796296002</c:v>
                </c:pt>
                <c:pt idx="11">
                  <c:v>0.25307158119658002</c:v>
                </c:pt>
                <c:pt idx="12">
                  <c:v>0.27814456181533997</c:v>
                </c:pt>
                <c:pt idx="13">
                  <c:v>0.25921103395062001</c:v>
                </c:pt>
                <c:pt idx="14">
                  <c:v>0.25428366545893999</c:v>
                </c:pt>
                <c:pt idx="15">
                  <c:v>0.26880129419192</c:v>
                </c:pt>
                <c:pt idx="16">
                  <c:v>0.35181290064102999</c:v>
                </c:pt>
                <c:pt idx="17">
                  <c:v>0.33549174174174001</c:v>
                </c:pt>
                <c:pt idx="18">
                  <c:v>0.23233251633987001</c:v>
                </c:pt>
                <c:pt idx="19">
                  <c:v>0.30493233618234</c:v>
                </c:pt>
                <c:pt idx="20">
                  <c:v>0.32848011363635998</c:v>
                </c:pt>
                <c:pt idx="21">
                  <c:v>0.32946654040404</c:v>
                </c:pt>
                <c:pt idx="22">
                  <c:v>0.67997685185184997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83-484E-B82B-AC52AF244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263288"/>
        <c:axId val="297260336"/>
      </c:lineChart>
      <c:catAx>
        <c:axId val="29726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60336"/>
        <c:crosses val="autoZero"/>
        <c:auto val="1"/>
        <c:lblAlgn val="ctr"/>
        <c:lblOffset val="100"/>
        <c:noMultiLvlLbl val="0"/>
      </c:catAx>
      <c:valAx>
        <c:axId val="29726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6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12</c:v>
                </c:pt>
                <c:pt idx="5">
                  <c:v>15</c:v>
                </c:pt>
                <c:pt idx="6">
                  <c:v>7</c:v>
                </c:pt>
                <c:pt idx="7">
                  <c:v>11</c:v>
                </c:pt>
                <c:pt idx="8">
                  <c:v>7</c:v>
                </c:pt>
                <c:pt idx="9">
                  <c:v>12</c:v>
                </c:pt>
                <c:pt idx="10">
                  <c:v>11</c:v>
                </c:pt>
                <c:pt idx="11">
                  <c:v>7</c:v>
                </c:pt>
                <c:pt idx="12">
                  <c:v>31</c:v>
                </c:pt>
                <c:pt idx="13">
                  <c:v>10</c:v>
                </c:pt>
                <c:pt idx="14">
                  <c:v>5</c:v>
                </c:pt>
                <c:pt idx="15">
                  <c:v>6</c:v>
                </c:pt>
                <c:pt idx="16">
                  <c:v>4</c:v>
                </c:pt>
                <c:pt idx="17">
                  <c:v>12</c:v>
                </c:pt>
                <c:pt idx="18">
                  <c:v>10</c:v>
                </c:pt>
                <c:pt idx="19">
                  <c:v>13</c:v>
                </c:pt>
                <c:pt idx="20">
                  <c:v>10</c:v>
                </c:pt>
                <c:pt idx="21">
                  <c:v>7</c:v>
                </c:pt>
                <c:pt idx="22">
                  <c:v>3</c:v>
                </c:pt>
                <c:pt idx="23">
                  <c:v>5</c:v>
                </c:pt>
                <c:pt idx="24">
                  <c:v>7</c:v>
                </c:pt>
                <c:pt idx="25">
                  <c:v>10</c:v>
                </c:pt>
                <c:pt idx="26">
                  <c:v>8</c:v>
                </c:pt>
                <c:pt idx="27">
                  <c:v>7</c:v>
                </c:pt>
                <c:pt idx="28">
                  <c:v>8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82-455F-B410-23F37F770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138904"/>
        <c:axId val="358140216"/>
      </c:lineChart>
      <c:dateAx>
        <c:axId val="358138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40216"/>
        <c:crosses val="autoZero"/>
        <c:auto val="1"/>
        <c:lblOffset val="100"/>
        <c:baseTimeUnit val="days"/>
      </c:dateAx>
      <c:valAx>
        <c:axId val="35814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3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@SanLuisGob1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0C-4364-A2AE-3FBE14445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604288"/>
        <c:axId val="383605272"/>
      </c:barChart>
      <c:catAx>
        <c:axId val="38360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05272"/>
        <c:crosses val="autoZero"/>
        <c:auto val="1"/>
        <c:lblAlgn val="ctr"/>
        <c:lblOffset val="100"/>
        <c:noMultiLvlLbl val="0"/>
      </c:catAx>
      <c:valAx>
        <c:axId val="38360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0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F6B3-9181-43AE-8EDE-949978AFEA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96A68F-8EBA-4C90-B679-9DECC1394D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72735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0D378-6717-49AB-A429-D09F55C5C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77A64-DAAA-45AA-93B7-E696837362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17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4105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93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138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550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828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043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18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688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951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224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012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486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494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178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10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@SanLuisGob1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74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0CA02-C7EF-4C8A-A3FE-51079D04A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6939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1AF37-A5B3-471D-8BA1-D55734D57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4E96AF-408C-4A9F-98E0-AB0A0E858C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3850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D9974-17EE-4478-AC6F-C35F23353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D6B43-19AE-4FBA-96F4-0493F6C5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6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9CA9-E6B3-41F7-8460-62F56A13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1E82C-9E9E-473C-88AD-E74BFACAD0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5699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560C8-8D55-4603-9FA1-873C9EB8C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77B99-23CD-4E8D-8E4C-8B28C41F6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279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08EEB-9649-49F4-B0D5-B0FA9B43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436487-AF68-4F43-B586-D32AC6B360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8603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2F0F5-09F0-43C1-AD2F-00E232CAC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DD67B-4B57-4E54-9598-FBC402E1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33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80DD0-083F-4D2A-8035-C10198C08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79475F-29CE-4D9F-B341-7B52452D9A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363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CF433-F577-4E17-BCE4-E69AA14BF9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EA143-7C08-47BE-A451-219634DC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21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707A6-3DFB-499D-B0A3-112953A23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D75F05-3ECD-4D5A-B7C1-D09FBF8DB0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9342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083FF-AFC6-4CE2-9D6D-8A95905A0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2C14B-31C8-404F-8CAD-BFD47175A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1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7387B-D6D0-4ECB-84B7-6D47CD2D0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AB6951-5E98-4A19-914B-52283345BA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289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341E6-473F-47E9-BFA7-F4795CF27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C7B8F-ADA7-46A8-AE17-C27DCB9A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24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C1D34-470F-46A4-B147-448463F27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DD32BB-C41B-49E6-9300-B5FE8D375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8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F3462-9E96-4CBB-B42E-2714AF87D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EF5BB-AFFB-439D-B752-4CC05FED1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760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B9109-075B-40FC-9C7B-D4A0400D1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52600-FF1E-4FF3-887C-CCFD2CBB8F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9604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0D40A-A4DE-4C7D-BB1A-4877AC389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7BFCD-A4B3-4D2D-B0FF-F7F4536F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145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A08F7-7B9D-4FCA-8D88-288E8A757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FCF252-E27A-496E-9F64-E99EDD8FD0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3625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92181-2FA5-42EC-8227-6CA5CF63F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75FE2-984A-4404-88C8-DC0B330B0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70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C4307-15DA-45E9-AB0E-773977A49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FC8DC-ECE0-4FD1-9DFB-0587D4663D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800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DD2A1-1085-499F-885F-796A004D7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51D4E-484B-46A9-A2FB-1DB13E8A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142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D863C-4879-42D5-86F5-1077D717A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BC963-85C8-4DC9-A156-34C44F5F7D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931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6561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002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168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916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364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1218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43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@SanLuisGob1 - 2017-09-06 11:46:23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 Luis rechaza el recorte de Nación a las provincias
 https://t.co/UHqFgTG0UQ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60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@SanLuisGob1 - 2017-09-03 12:01:00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 mil alumnos recibieron sus títulos en la UPrO.
Más info: https://t.co/GEw2gcMjXW https://t.co/zLaYPEy9t7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86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@SanLuisGob1 - 2017-09-06 15:30:31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Provincia asignará más de $1.800 millones en seguridad.
https://t.co/sV4BnBaL5K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6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@SanLuisGob1 - 2017-09-01 17:00:27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
Así será el nuevo hospital de ALTA COMPLEJIDAD de San Luis. https://t.co/njpns09N9K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97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@SanLuisGob1 - 2017-09-01 22:24:42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#MalumaEnLaPedrera https://t.co/onqaqZPXOC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0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@SanLuisGob1 - 2017-09-08 19:00:49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#PresupuestoOficial2018
Destinarán $4.712 millones para desarrollo de la economía y creación de puestos de trabajo.
https://t.co/IeZtTZpZxl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502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F4EDB-4D06-4732-9DDE-A05B0B20A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860625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363FD-50D9-4994-A6F5-8A64957E0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3462D-4F0D-439B-91D6-BF9AC3A869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1377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4968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994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710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794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558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716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6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@SanLuisGob1 - 2017-09-11 09:30:10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#PresupuestoOficial2018
Se invertirá casi $8 mil millones en educación, cultura, ciencia y técnica.
https://t.co/4mydzGNIqY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00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@SanLuisGob1 - 2017-09-01 12:04:11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Ministerio de #Salud gestionó un avión sanitario para el traslado de una beba.
Más Info: https://t.co/WqPCVy24s7 https://t.co/EHjvYbSMOC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4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@SanLuisGob1 - 2017-09-16 20:00:23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#ViviendasSanLuis
En San Luis lo que se promete, se cumple. https://t.co/ue6G8MxWHR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@SanLuisGob1 - 2017-09-28 13:42:46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@SaludSanLuis: La ministra de salud, Graciela Corvalán visita el Centro de Rehabilitación Provincial https://t.co/SRP5QHcJ6U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89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@SanLuisGob1 - 2017-09-15 17:36:05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ENTREGAMOS LAS LLAVES A LOS 272 FLAMANTES PROPIETARIOS, EN MEDIO DE UNA FIESTA FAMILIAR QUE ORGANIZARON ENTRE TODOS LOS VECINOS.- https://t.co/4YaA9ojsXx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83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@SanLuisGob1 - 2017-09-12 13:19:10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@aliciabanuelos: En https://t.co/geAvO5OgRv …están los tutoriales de #sanluis3punto0
@alberto_rsaa @SanLuisGob1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64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1F244-6035-4276-BDD4-A43A2A207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83998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7470-BC2E-4BAF-A908-289BB3812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193D59-74F1-4B5E-8389-05E582CF14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309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6156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60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516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303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783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782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8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@SanLuisGob1 - 2017-09-18 09:32:29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@aliciabanuelos: Talento puntano!!!!!!! Crearon apps para el clima y ganaron cincuenta mil pesos https://t.co/VtljmMElQR @alberto_rsaa @…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08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@SanLuisGob1 - 2017-09-20 16:02:31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salud pública cuenta con más de 200 nuevos auxiliares de enfermería.- https://t.co/hdyDAq6ZWw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63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@SanLuisGob1 - 2017-09-04 16:30:17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Destinarán $2 mil millones para la construcción de viviendas.
https://t.co/dqWX1r7tQT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401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@SanLuisGob1 - 2017-09-01 13:30:37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director en el hospital de Villa Mercedes
Más información: https://t.co/gP3AlYBXcD https://t.co/yrDGJz4mH6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53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@SanLuisGob1 - 2017-09-09 19:00:33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programa del Ministerio de Salud arribó a los dos nosocomios capitalinos.-
Leé más acá:https://t.co/Lp3JdACQq5 https://t.co/iuQr1avj8d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0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@SanLuisGob1 - 2017-09-18 21:30:16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Merlo contará con un nuevo hospital
Profesionales de la salud tuvieron la oportunidad de conocer la obra del nuevo hospital de la ciudad. https://t.co/tUZbKRHYyz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38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59EDE-5D50-4B6D-94D2-A4016AC4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55381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752A-CDA0-4305-A6EC-E704734D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FFA36-21FD-4950-85EF-FC72770BB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9707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80056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415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362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9995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276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188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5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@SanLuisGob1 - 2017-09-09 14:30:15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Secretaría de la Juventud está preparando la mejor fiesta para el día del estudiante.-
https://t.co/bm114iwiBV https://t.co/PKbDNZtn6Q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9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@SanLuisGob1 - 2017-09-04 12:48:06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
El Gobierno de San Luis invertirá $5.400 millones en Salud.
 https://t.co/vQ5hwzR4RE https://t.co/aga4A2LmKY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1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@SanLuisGob1 - 2017-09-01 08:33:52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#BuenDíaSanLuis
¡Hoy comienza el mes de la #Primavera! https://t.co/ghOo25yRtU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94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@SanLuisGob1 - 2017-09-07 09:58:51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Funcionarios de Salud visitaron el hospital de Fraga.
https://t.co/B2I6aQuZSp https://t.co/1OQLH8EWom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99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@SanLuisGob1 - 2017-09-08 16:50:08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 Luis Agua está realizando las mejoras necesarias en los acueductos provinciales.-
Lee más acá:https://t.co/h3AQoP9viy https://t.co/EhFx84ONoz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36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242BB-5366-4A67-91B9-3079B70AA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95738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AB97-369F-4DE6-8CF5-BC2A07686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C625B4-27DD-48BD-8E9D-A3020AEF5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963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4970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593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081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596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1229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885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20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@SanLuisGob1 - 2017-09-06 16:01:32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#Salud
Incorporaron nuevos profesionales en cirugía pediátrica.
https://t.co/iF64xt7pOI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9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@SanLuisGob1 - 2017-09-05 08:01:01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#BuenDíaSanLuis
¡Feliz #Martes para todos! https://t.co/OcehybZYC9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39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4BDC6-3FB3-460E-8E19-4FF8600C5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636061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4728B-5524-4795-9FC7-0D876A432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4E7701-5521-4E93-AFEA-FD18CD2FAB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5624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1BF1C-9A79-4BE1-9F47-C649516F2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C413B-1B4D-4561-AA5B-9CE054C8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572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00E75-E579-4C62-996B-A50EDCE21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91D73-B3F8-49BE-892A-9A713C0170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527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969196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2684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9399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577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1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- 2017-09-18 15:58:10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Capacitación de médicos en el Centro de Convenciones de La Punta hace la diferencia @SanLuisGob1 @agenciasanluis… https://t.co/mTf26tUJqC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69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- 2017-09-13 11:39:44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gestión del @SanLuisGob1 @alberto_rsaa en Vivienda sigue  atendiendo la necesidad de la gente @ujsanluis https://t.co/uLZFODS3tm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5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- 2017-09-13 14:57:22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@SanLuisGob1 integra a su gente en la escuela de Equinoterapia con la fuerza del amor puesta en la esperanza… https://t.co/SMS1TTZmPc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8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- 2017-09-19 17:25:24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SALUD 3.0  - Primera cirugía transmitida por sistema de telemedicina https://t.co/G962xywT76 @alberto_rsaa @SanLuisGob1 @GraCorvalanSL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3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@miltondanielf - 2017-09-14 11:59:26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🌻🌸🌼LA MEJOR PRIMAVERA DE TU VIDA🌼🌸🌻 ¡¡DJ,  BANDAS EN VIVO,  SORTEOS Y MUCHO MÁS!!  @SecJuventudSL y @SanLuisGob1 te… https://t.co/Q4mTkdijuZ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11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@GonzaGodoy07 - 2017-09-29 16:21:49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#MásEducación #SanLuisNosUne @Naty_Spinuzza @FerSpinuzza @Adolfo_RSaa @alberto_rsaa @SanLuisGob1  @JuPeronistaSL… https://t.co/2xdbZ8faO9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17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- 2017-09-03 22:13:54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tu vida ciencia y tecnología!!!
@alberto_rsaa @SanLuisGob1 https://t.co/5SNYrDB2A7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627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F9ED3-243E-49B0-881D-1946FC750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11276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941E-9A8A-4BB9-896C-5AEA712F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52DAA-01B5-477D-B119-FBA40141C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372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189894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9927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6999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9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2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- 2017-09-02 12:38:17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Reprogramación de entrega tablets #SanLuis3punto0 @alberto_rsaa @SanLuisGob1 https://t.co/qxzixRNtWH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9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- 2017-09-13 20:55:22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@SanLuisGob1 promueve y apoya la Equinoterapia como política de integración que #UneSanLuis @alberto_rsaa… https://t.co/99hwETWUJo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48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@actcargentina - 2017-09-20 10:00:27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📰 El #TCenLaPedrera ya se palpita en los medios de San Luis (@ElDiariodelaRep).
@SanLuisGob1👌 https://t.co/SWWYVJOZYi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9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@GonzaGodoy07 - 2017-09-28 15:02:27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Cronograma de pago @alberto_rsaa @Adolfo_RSaa @SanLuisGob1 @SanLuisGob1 @VillaMercedesSL @eugecatalfamo… https://t.co/spVSd98u0Z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72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 - 2017-09-13 11:00:06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#BuenMiércoles  ☕️💗@alberto_rsaa @SanLuisGob1 @gloriasanluis @loliguerra @maritacioffi @carolinabarrabi @olguis170… https://t.co/Y0qFLqw4Rb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9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@infomerlo - 2017-09-15 16:33:07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#VilladeMerlo el senador Nacional #AdolfoRodriguezSaa preside el acto de entrega de 272 viviendas @SanLuisGob1… https://t.co/cWABzYx0Vt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57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@ColoDiMauro - 2017-09-04 19:19:16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programa para distribuir medicamentos gratuitos fabricados en @SanLuisGob1. Años atrás #Poggi los compraba ve… https://t.co/NQi8jY1pQk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824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57B45-2084-4059-A465-9D583C163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45168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BFE2B-0E00-40C9-A05C-EAC64474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3B7DF-DEF0-42BD-9E1F-01ECE7F56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243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643421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53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4265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822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1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 - 2017-09-12 10:13:46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#BuenMartes ☕️💗lindísima mañana en #SanLuis @alberto_rsaa @SanLuisGob1 @gloriasanluis @loliguerra @maritacioffi… https://t.co/EDBdmILZuT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38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- 2017-09-26 10:55:59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#sanluis3punto0 @alberto_rsaa @SanLuisGob1 https://t.co/Af76NlgbQ2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48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- 2017-09-16 14:59:42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Talento puntano!!!!!!! Crearon apps para el clima y ganaron cincuenta mil pesos https://t.co/VtljmMElQR @alberto_rsaa @SanLuisGob1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9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@tinchoarno - 2017-09-17 23:13:37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Resultados de La 5ta. Fecha del Provincial de Fútbol Infantil ,más grande del país @funesjuanpi @SanLuisGob1… https://t.co/JhPWm1J7OF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8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@PabloLimaSL - 2017-09-22 02:05:18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@SanLuisGob1  modelo peronista,  innovador e inclusivo en el pais. #OrgulloPeronista @tomasbravosl @GonzaGodoy07… https://t.co/5VMBYUD6aQ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5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@GonzaGodoy07 - 2017-09-26 19:24:27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el pasado, por el presente y por el FUTURO!!!
@Adolfo_RSaa  @adolfors2015 @VillaMercedesSL @SanLuisGob1 histori… https://t.co/80FXZfe6LC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09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DE75A-B3AE-4A87-89AE-3BEB58241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079075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67921-B69B-4C95-9761-A4153AE8B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E229C-64FB-4FD9-9181-07A62BA29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385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616873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20867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1528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16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@SecTransporteSL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(226)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33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@dcsil08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(209)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66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@carolinabarrabi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8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@CastroStella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7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30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@DANDREACELESTE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87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@Annita421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86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@MinTurSLU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98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82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38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A2FE8-B580-432F-94D7-8F4439C10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676288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B11DC-42E4-4317-A589-DD54ADCCF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F45E80-52C0-4B92-B7B8-2CB2692E3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815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64656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83064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8826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48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@sebaalerey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14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@gonzaloguardia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59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@gdiegom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0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@emoneshijo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42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@SantyG099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24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@PereyraCorina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72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@m_carreras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37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@Daii1989_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01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@MimCarossia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3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@fedrasantagata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@SanLuisGob1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134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5F6EE-C1CD-4C93-942E-F137DB825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44790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5F1E9-461F-409E-880B-502086780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42FFBF-29FD-4696-8A64-5850B4404A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1495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45DFB-4803-40F7-AD16-34531C308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D8885-21EF-4C07-AA92-F299AE825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66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F562-BF8F-48E7-AE61-1C0C4909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2A6286-3EC7-4FC9-B523-6F4B779F53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5540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741539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3779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819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387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12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@SanLuisGob1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@euskosukaldari - 2017-09-28 08:11:30</a:t>
                      </a:r>
                      <a:r>
                        <a:rPr lang="es-ES" sz="1000"/>
                        <a:t>
@SanLuisGob1 desde canning, prov. D bs as, muero d ganas d ir a conocer, soy chef y poseo un extenso CV , hay posivilidades d trabajo?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12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@SanLuisGob1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@CastroStella - 2017-09-21 10:21:56</a:t>
                      </a:r>
                      <a:r>
                        <a:rPr lang="es-ES" sz="1000"/>
                        <a:t>
@SanLuisGob1 Cuales son las sugerencias de los presidiarios para vivir mejor ? Que nesecidades o proyectos tienen a… https://t.co/PTduv9mbYa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5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@SanLuisGob1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@CastroStella - 2017-09-21 10:20:47</a:t>
                      </a:r>
                      <a:r>
                        <a:rPr lang="es-ES" sz="1000"/>
                        <a:t>
@SanLuisGob1 Que lindo ! Me pregunto que temas hablaron?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4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@SanLuisGob1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@loresaldana - 2017-09-13 12:38:46</a:t>
                      </a:r>
                      <a:r>
                        <a:rPr lang="en-US" sz="1000"/>
                        <a:t>
@SanLuisGob1 jaja
coparticipacion? https://t.co/xSmogR3qxB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22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@SanLuisGob1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@Gusty70225330 - 2017-09-11 13:04:52</a:t>
                      </a:r>
                      <a:r>
                        <a:rPr lang="es-ES" sz="1000"/>
                        <a:t>
@SanLuisGob1 alguien del gobierno me podra escuchar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2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@SanLuisGob1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@lm_sist - 2017-09-06 12:46:11</a:t>
                      </a:r>
                      <a:r>
                        <a:rPr lang="en-US" sz="1000"/>
                        <a:t>
@SanLuisGob1 cuando?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2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@SanLuisGob1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@Hardwell4ever - 2017-09-05 17:46:43</a:t>
                      </a:r>
                      <a:r>
                        <a:rPr lang="es-ES" sz="1000"/>
                        <a:t>
@SanLuisGob1 ¿Creen que haya algún tipo de problema con ello?  Disculpen. Pero en facebook no tenían habilitado los mensajes.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71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@SanLuisGob1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@PalacioJuanM - 2017-09-04 13:59:47</a:t>
                      </a:r>
                      <a:r>
                        <a:rPr lang="es-ES" sz="1000"/>
                        <a:t>
@SanLuisGob1 estimados, dónde puedo ver completo el proyecto de presupuesto 2018?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131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B0C61-5AB6-4119-A817-3808FF9A7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29333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1233</Words>
  <Application>Microsoft Office PowerPoint</Application>
  <PresentationFormat>On-screen Show (4:3)</PresentationFormat>
  <Paragraphs>464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2017-10-09T08:19:33Z</dcterms:created>
  <dcterms:modified xsi:type="dcterms:W3CDTF">2017-10-09T08:20:29Z</dcterms:modified>
</cp:coreProperties>
</file>