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3E-4551-A8B2-4D595A152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071848"/>
        <c:axId val="244068240"/>
      </c:radarChart>
      <c:catAx>
        <c:axId val="244071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068240"/>
        <c:crosses val="autoZero"/>
        <c:auto val="1"/>
        <c:lblAlgn val="ctr"/>
        <c:lblOffset val="100"/>
        <c:noMultiLvlLbl val="0"/>
      </c:catAx>
      <c:valAx>
        <c:axId val="24406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07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-6</c:v>
                </c:pt>
                <c:pt idx="1">
                  <c:v>-12</c:v>
                </c:pt>
                <c:pt idx="2">
                  <c:v>-16</c:v>
                </c:pt>
                <c:pt idx="3">
                  <c:v>-9</c:v>
                </c:pt>
                <c:pt idx="4">
                  <c:v>-11</c:v>
                </c:pt>
                <c:pt idx="5">
                  <c:v>-12</c:v>
                </c:pt>
                <c:pt idx="6">
                  <c:v>-13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72-4FFB-8C4F-AAD227BFB9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352760"/>
        <c:axId val="285906688"/>
      </c:barChart>
      <c:catAx>
        <c:axId val="16635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06688"/>
        <c:crosses val="autoZero"/>
        <c:auto val="1"/>
        <c:lblAlgn val="ctr"/>
        <c:lblOffset val="100"/>
        <c:noMultiLvlLbl val="0"/>
      </c:catAx>
      <c:valAx>
        <c:axId val="28590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5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21874</c:v>
                </c:pt>
                <c:pt idx="1">
                  <c:v>21841</c:v>
                </c:pt>
                <c:pt idx="2">
                  <c:v>21816</c:v>
                </c:pt>
                <c:pt idx="3">
                  <c:v>21804</c:v>
                </c:pt>
                <c:pt idx="4">
                  <c:v>21771</c:v>
                </c:pt>
                <c:pt idx="5">
                  <c:v>21751</c:v>
                </c:pt>
                <c:pt idx="6">
                  <c:v>21734</c:v>
                </c:pt>
                <c:pt idx="7">
                  <c:v>21717</c:v>
                </c:pt>
                <c:pt idx="8">
                  <c:v>21717</c:v>
                </c:pt>
                <c:pt idx="9">
                  <c:v>21711</c:v>
                </c:pt>
                <c:pt idx="10">
                  <c:v>21713</c:v>
                </c:pt>
                <c:pt idx="11">
                  <c:v>21712</c:v>
                </c:pt>
                <c:pt idx="12">
                  <c:v>21683</c:v>
                </c:pt>
                <c:pt idx="13">
                  <c:v>21671</c:v>
                </c:pt>
                <c:pt idx="14">
                  <c:v>21660</c:v>
                </c:pt>
                <c:pt idx="15">
                  <c:v>21641</c:v>
                </c:pt>
                <c:pt idx="16">
                  <c:v>21619</c:v>
                </c:pt>
                <c:pt idx="17">
                  <c:v>21604</c:v>
                </c:pt>
                <c:pt idx="18">
                  <c:v>21590</c:v>
                </c:pt>
                <c:pt idx="19">
                  <c:v>21577</c:v>
                </c:pt>
                <c:pt idx="20">
                  <c:v>21568</c:v>
                </c:pt>
                <c:pt idx="21">
                  <c:v>21554</c:v>
                </c:pt>
                <c:pt idx="22">
                  <c:v>21546</c:v>
                </c:pt>
                <c:pt idx="23">
                  <c:v>21547</c:v>
                </c:pt>
                <c:pt idx="24">
                  <c:v>21550</c:v>
                </c:pt>
                <c:pt idx="25">
                  <c:v>21551</c:v>
                </c:pt>
                <c:pt idx="26">
                  <c:v>21549</c:v>
                </c:pt>
                <c:pt idx="27">
                  <c:v>21550</c:v>
                </c:pt>
                <c:pt idx="28">
                  <c:v>21553</c:v>
                </c:pt>
                <c:pt idx="29">
                  <c:v>21551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61-4668-A05E-F44C29A088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05704"/>
        <c:axId val="285899472"/>
      </c:lineChart>
      <c:dateAx>
        <c:axId val="285905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99472"/>
        <c:crosses val="autoZero"/>
        <c:auto val="1"/>
        <c:lblOffset val="100"/>
        <c:baseTimeUnit val="days"/>
      </c:dateAx>
      <c:valAx>
        <c:axId val="28589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05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-15</c:v>
                </c:pt>
                <c:pt idx="1">
                  <c:v>-33</c:v>
                </c:pt>
                <c:pt idx="2">
                  <c:v>-25</c:v>
                </c:pt>
                <c:pt idx="3">
                  <c:v>-12</c:v>
                </c:pt>
                <c:pt idx="4">
                  <c:v>-33</c:v>
                </c:pt>
                <c:pt idx="5">
                  <c:v>-20</c:v>
                </c:pt>
                <c:pt idx="6">
                  <c:v>-17</c:v>
                </c:pt>
                <c:pt idx="7">
                  <c:v>-17</c:v>
                </c:pt>
                <c:pt idx="8">
                  <c:v>0</c:v>
                </c:pt>
                <c:pt idx="9">
                  <c:v>-6</c:v>
                </c:pt>
                <c:pt idx="10">
                  <c:v>2</c:v>
                </c:pt>
                <c:pt idx="11">
                  <c:v>-1</c:v>
                </c:pt>
                <c:pt idx="12">
                  <c:v>-29</c:v>
                </c:pt>
                <c:pt idx="13">
                  <c:v>-12</c:v>
                </c:pt>
                <c:pt idx="14">
                  <c:v>-11</c:v>
                </c:pt>
                <c:pt idx="15">
                  <c:v>-19</c:v>
                </c:pt>
                <c:pt idx="16">
                  <c:v>-22</c:v>
                </c:pt>
                <c:pt idx="17">
                  <c:v>-15</c:v>
                </c:pt>
                <c:pt idx="18">
                  <c:v>-14</c:v>
                </c:pt>
                <c:pt idx="19">
                  <c:v>-13</c:v>
                </c:pt>
                <c:pt idx="20">
                  <c:v>-9</c:v>
                </c:pt>
                <c:pt idx="21">
                  <c:v>-14</c:v>
                </c:pt>
                <c:pt idx="22">
                  <c:v>-8</c:v>
                </c:pt>
                <c:pt idx="23">
                  <c:v>1</c:v>
                </c:pt>
                <c:pt idx="24">
                  <c:v>3</c:v>
                </c:pt>
                <c:pt idx="25">
                  <c:v>1</c:v>
                </c:pt>
                <c:pt idx="26">
                  <c:v>-2</c:v>
                </c:pt>
                <c:pt idx="27">
                  <c:v>1</c:v>
                </c:pt>
                <c:pt idx="28">
                  <c:v>3</c:v>
                </c:pt>
                <c:pt idx="29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32-432B-AF6B-C5EE106177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15016"/>
        <c:axId val="288515672"/>
      </c:lineChart>
      <c:dateAx>
        <c:axId val="288515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15672"/>
        <c:crosses val="autoZero"/>
        <c:auto val="1"/>
        <c:lblOffset val="100"/>
        <c:baseTimeUnit val="days"/>
      </c:dateAx>
      <c:valAx>
        <c:axId val="28851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1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5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0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5</c:v>
                </c:pt>
                <c:pt idx="25">
                  <c:v>4</c:v>
                </c:pt>
                <c:pt idx="26">
                  <c:v>3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EA-47FD-98FC-AFFDDCB5FE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15344"/>
        <c:axId val="288514032"/>
      </c:lineChart>
      <c:dateAx>
        <c:axId val="288515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14032"/>
        <c:crosses val="autoZero"/>
        <c:auto val="1"/>
        <c:lblOffset val="100"/>
        <c:baseTimeUnit val="days"/>
      </c:dateAx>
      <c:valAx>
        <c:axId val="28851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1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@claudiojpoggi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C1-420F-97D8-D17C3C633D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@claudiojpoggi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C1-420F-97D8-D17C3C633D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917552"/>
        <c:axId val="289916896"/>
      </c:barChart>
      <c:catAx>
        <c:axId val="28991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16896"/>
        <c:crosses val="autoZero"/>
        <c:auto val="1"/>
        <c:lblAlgn val="ctr"/>
        <c:lblOffset val="100"/>
        <c:noMultiLvlLbl val="0"/>
      </c:catAx>
      <c:valAx>
        <c:axId val="28991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1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6</c:v>
                </c:pt>
                <c:pt idx="2">
                  <c:v>12</c:v>
                </c:pt>
                <c:pt idx="3">
                  <c:v>6</c:v>
                </c:pt>
                <c:pt idx="4">
                  <c:v>6</c:v>
                </c:pt>
                <c:pt idx="5">
                  <c:v>11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DC-45B3-87A0-397FC0BBA8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921160"/>
        <c:axId val="289918208"/>
      </c:barChart>
      <c:catAx>
        <c:axId val="289921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18208"/>
        <c:crosses val="autoZero"/>
        <c:auto val="1"/>
        <c:lblAlgn val="ctr"/>
        <c:lblOffset val="100"/>
        <c:noMultiLvlLbl val="0"/>
      </c:catAx>
      <c:valAx>
        <c:axId val="28991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2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0.28509579955785003</c:v>
                </c:pt>
                <c:pt idx="1">
                  <c:v>0.28555637435519998</c:v>
                </c:pt>
                <c:pt idx="2">
                  <c:v>0.27480962908376</c:v>
                </c:pt>
                <c:pt idx="3">
                  <c:v>0.29553549496437997</c:v>
                </c:pt>
                <c:pt idx="4">
                  <c:v>0.61870547776958995</c:v>
                </c:pt>
                <c:pt idx="5">
                  <c:v>0.31319086219601999</c:v>
                </c:pt>
                <c:pt idx="6">
                  <c:v>0.37153033652665002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F9-4FB8-9613-BDB9FAA606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919192"/>
        <c:axId val="237567800"/>
      </c:barChart>
      <c:catAx>
        <c:axId val="289919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67800"/>
        <c:crosses val="autoZero"/>
        <c:auto val="1"/>
        <c:lblAlgn val="ctr"/>
        <c:lblOffset val="100"/>
        <c:noMultiLvlLbl val="0"/>
      </c:catAx>
      <c:valAx>
        <c:axId val="23756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1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1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4</c:v>
                </c:pt>
                <c:pt idx="19">
                  <c:v>4</c:v>
                </c:pt>
                <c:pt idx="20">
                  <c:v>9</c:v>
                </c:pt>
                <c:pt idx="21">
                  <c:v>8</c:v>
                </c:pt>
                <c:pt idx="22">
                  <c:v>5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4D-4179-81C0-2AC95B5187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499344"/>
        <c:axId val="242497704"/>
      </c:lineChart>
      <c:catAx>
        <c:axId val="24249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97704"/>
        <c:crosses val="autoZero"/>
        <c:auto val="1"/>
        <c:lblAlgn val="ctr"/>
        <c:lblOffset val="100"/>
        <c:noMultiLvlLbl val="0"/>
      </c:catAx>
      <c:valAx>
        <c:axId val="24249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9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0.29474072027263998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0.38914985723495998</c:v>
                </c:pt>
                <c:pt idx="8">
                  <c:v>0.33158331030671001</c:v>
                </c:pt>
                <c:pt idx="9">
                  <c:v>0.28783273464124998</c:v>
                </c:pt>
                <c:pt idx="10">
                  <c:v>0.33004820238862997</c:v>
                </c:pt>
                <c:pt idx="11">
                  <c:v>0.51579626047711002</c:v>
                </c:pt>
                <c:pt idx="12">
                  <c:v>0.44671640416321001</c:v>
                </c:pt>
                <c:pt idx="13">
                  <c:v>0.31316201528967003</c:v>
                </c:pt>
                <c:pt idx="14">
                  <c:v>0.18421295017040001</c:v>
                </c:pt>
                <c:pt idx="15">
                  <c:v>0.97018820423076002</c:v>
                </c:pt>
                <c:pt idx="16">
                  <c:v>0.29781093610880999</c:v>
                </c:pt>
                <c:pt idx="17">
                  <c:v>0.31623223112585003</c:v>
                </c:pt>
                <c:pt idx="18">
                  <c:v>0.21760154738877999</c:v>
                </c:pt>
                <c:pt idx="19">
                  <c:v>0.29013539651838</c:v>
                </c:pt>
                <c:pt idx="20">
                  <c:v>0.27529601997686998</c:v>
                </c:pt>
                <c:pt idx="21">
                  <c:v>0.27747075619416001</c:v>
                </c:pt>
                <c:pt idx="22">
                  <c:v>0.28184581376071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04-493F-AA0F-586AD49EB7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500984"/>
        <c:axId val="242507872"/>
      </c:lineChart>
      <c:catAx>
        <c:axId val="242500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07872"/>
        <c:crosses val="autoZero"/>
        <c:auto val="1"/>
        <c:lblAlgn val="ctr"/>
        <c:lblOffset val="100"/>
        <c:noMultiLvlLbl val="0"/>
      </c:catAx>
      <c:valAx>
        <c:axId val="24250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0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</c:v>
                </c:pt>
                <c:pt idx="1">
                  <c:v>8</c:v>
                </c:pt>
                <c:pt idx="2">
                  <c:v>7</c:v>
                </c:pt>
                <c:pt idx="3">
                  <c:v>14</c:v>
                </c:pt>
                <c:pt idx="4">
                  <c:v>12</c:v>
                </c:pt>
                <c:pt idx="5">
                  <c:v>14</c:v>
                </c:pt>
                <c:pt idx="6">
                  <c:v>17</c:v>
                </c:pt>
                <c:pt idx="7">
                  <c:v>4</c:v>
                </c:pt>
                <c:pt idx="8">
                  <c:v>2</c:v>
                </c:pt>
                <c:pt idx="9">
                  <c:v>4</c:v>
                </c:pt>
                <c:pt idx="10">
                  <c:v>8</c:v>
                </c:pt>
                <c:pt idx="11">
                  <c:v>5</c:v>
                </c:pt>
                <c:pt idx="12">
                  <c:v>4</c:v>
                </c:pt>
                <c:pt idx="13">
                  <c:v>11</c:v>
                </c:pt>
                <c:pt idx="14">
                  <c:v>10</c:v>
                </c:pt>
                <c:pt idx="15">
                  <c:v>14</c:v>
                </c:pt>
                <c:pt idx="16">
                  <c:v>11</c:v>
                </c:pt>
                <c:pt idx="17">
                  <c:v>22</c:v>
                </c:pt>
                <c:pt idx="18">
                  <c:v>12</c:v>
                </c:pt>
                <c:pt idx="19">
                  <c:v>29</c:v>
                </c:pt>
                <c:pt idx="20">
                  <c:v>44</c:v>
                </c:pt>
                <c:pt idx="21">
                  <c:v>13</c:v>
                </c:pt>
                <c:pt idx="22">
                  <c:v>4</c:v>
                </c:pt>
                <c:pt idx="23">
                  <c:v>11</c:v>
                </c:pt>
                <c:pt idx="24">
                  <c:v>26</c:v>
                </c:pt>
                <c:pt idx="25">
                  <c:v>16</c:v>
                </c:pt>
                <c:pt idx="26">
                  <c:v>10</c:v>
                </c:pt>
                <c:pt idx="27">
                  <c:v>14</c:v>
                </c:pt>
                <c:pt idx="28">
                  <c:v>37</c:v>
                </c:pt>
                <c:pt idx="29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DA-458B-8ABE-8899E1DAE4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621736"/>
        <c:axId val="366624032"/>
      </c:lineChart>
      <c:dateAx>
        <c:axId val="366621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24032"/>
        <c:crosses val="autoZero"/>
        <c:auto val="1"/>
        <c:lblOffset val="100"/>
        <c:baseTimeUnit val="days"/>
      </c:dateAx>
      <c:valAx>
        <c:axId val="36662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2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@claudiojpoggi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86-41E5-B756-77DA408475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119608"/>
        <c:axId val="391117968"/>
      </c:barChart>
      <c:catAx>
        <c:axId val="39111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117968"/>
        <c:crosses val="autoZero"/>
        <c:auto val="1"/>
        <c:lblAlgn val="ctr"/>
        <c:lblOffset val="100"/>
        <c:noMultiLvlLbl val="0"/>
      </c:catAx>
      <c:valAx>
        <c:axId val="39111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11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89F37-6E05-4D62-BE8C-DF8F903122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7EC398-94C1-424F-A4CF-538DBCD0C7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752872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C501A-9F6C-42BB-8A2D-E5C1C0F4B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81DB56-AA50-4002-8A5E-E232A73EEA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1855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545184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141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3180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7039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0391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4902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0757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3362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0265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334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5991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2020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9417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6110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362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@claudiojpoggi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421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5F2CA-8398-4C67-BE2C-5898CD0F3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810734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D69C0-E3B7-4E3F-BA37-E8CD4D5FF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BEA027-B906-4CFB-A528-D36FC534C3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7651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A0D77-A0F1-4F80-B39E-62F7E85DA1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8CE60-3F53-4D4E-9268-314950210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571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A4840-84A3-4EE1-9F3D-C171C63B8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D16392-B6A1-46F3-A2C0-F82DEE43B1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1234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1D14D-0AC7-4B19-A9C4-7D88CFF69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EB88B-75C1-4957-8D29-AB9693D94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675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73ACB-2A45-4B79-BE49-5B4953246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119A1E-83E2-4042-8817-1329B5E827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5669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D0517-2C5D-444C-9249-4D78EAE02D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10C1C-A306-4450-98BB-486187B36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450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A4602-09AC-435B-9D61-EB3D60796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637CD8-951E-43D9-8806-6C5C17CC54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452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6098C-EF65-4D8B-A434-FFA0E2D05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AE391-A6AC-4F46-91A5-C5C20871D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257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26200-2D82-488E-8D15-58B290ACB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F33BE9-8DD0-4182-B201-1E682C7EBF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0461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773FB-6CE8-4ED7-80BE-B5545B499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5583B-68CA-4A61-9BDD-DF5C634C5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243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94AFB-18A6-4547-AD99-AFAD0AE65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7274E9-FE93-4D03-8870-B241777831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6280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D890F8-86E0-4C83-BD70-25E317D70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DA9EE-EB76-497C-9500-E3EC61754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955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C70C7-CCA8-4610-9883-1FA4A5BF2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9D950C-6299-475A-93A5-0FCB6A8FC0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0531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999A9A-6653-44CE-A788-09685DDAF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E84B3-56F3-4AE4-8B35-F626F161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988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117A7-C872-44A8-8D05-0618D01EF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32BD5D-991B-49CD-8E4E-8BF1FEB287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1363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4D38D-7090-496D-AF2D-9131D238A7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69F38-1B6A-490A-8B6C-F4CEB32B2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226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12AAD-5DCB-4DFD-8355-B49DFB5DC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7DF444-917F-4FA7-AB0F-F49E9AB1B2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6843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345BF-0095-434A-8A7C-FBEDD4A63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E51C1-106D-424E-AE04-3E7F6E387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23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99518-AF96-4544-B693-5287A9C8F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6EB894-4B4A-4F16-AC57-F2BA26C0D2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1918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ADDCA2-6F0E-49F6-9EC8-28093DC60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2B358-767E-4754-8336-489EEFC2C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070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CA840-006A-463C-9E1B-17DE1A05A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A42AFA-5A5E-4E2A-9588-2C5F1791B4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9263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11802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547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5436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3894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2239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6073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662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- 2017-09-29 15:28:40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Presidente Mauricio Macri por visitar San Luis y apoyar a los candidatos del Frente Avanzar y Cambiemos por San Luis. https://t.co/Tc8XciRUzp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340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- 2017-09-23 17:41:58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Las Chacras compartimos un almuerzo popular con los vecinos del pueblo. Gracias por las manifestaciones de apoyo. Rumbo al 22 de Octubre. https://t.co/8eu6qAYR32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759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- 2017-09-06 12:30:34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Reclamamos al Superior Tribunal de Justicia, por la "NO PROSCRIPCIÓN" de nuestros candidatos provinciales de Pueyrredon y Pedernera. https://t.co/Vux1eRRsoL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632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- 2017-09-25 07:14:04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Bienvenido Intendenta de Navia, Norita Servino, a las filas de AVANZAR !!! Excelente dirigente, muy trabajadora y mejor persona. Sumamos !! https://t.co/rmVITgwskr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412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- 2017-09-25 16:27:55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Mendoza, junto al Gob. Cornejo, mantuve un encuentro con el Jefe de Gabinete Marcos Peña, quien se encontraba trabajando en dicha Pcia. https://t.co/AsVZjF7lDY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129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6A7CF-29B2-47FD-A21B-7BD5F5E4A2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481648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760EC-635E-4D3D-B858-BE1F8C2E3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555258-0AFF-4B4A-9E93-B7584D8A73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4028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29830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9396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0910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6004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1775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872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529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- 2017-09-24 07:17:54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 día !! Buen domingo para todos los sanluiseños !!  Voy rumbo al sur de la Provincia, al Departamento Dupuy. https://t.co/OtS2mflqPy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657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- 2017-09-26 22:24:05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Facundo Endeiza, junto a su equipo, presentó el Plan Participativo de Gobierno para Juana Koslay 2017-2021. Felicitaciones. Gran trabajo !! https://t.co/bk4Xt5V5hG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40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- 2017-09-30 20:27:31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tarde del sábado nos encontró visitando a los vecinos y comerciantes de la tradicional Avenida Mitre de Villa Mercedes. Gracias. https://t.co/9kkULaxO1Y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075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- 2017-09-17 10:09:17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todos los profesores sanluiseños, que día a día, apuestan a educar a nuestros jóvenes: FELIZ DÍA. La educación es la clave del progreso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98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- 2017-09-01 20:52:57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Hermosa caminata visitando a las familias de los Barrios Belgrano y Villa Celestina; de Villa Mercedes. Gracias por las muestras de cariño. https://t.co/RIwx6xy3sk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042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- 2017-09-15 21:59:06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Felicito a las 272 familias Merlinas que recibieron sus viviendas. Recuerdo, como si fuera hoy, el comienzo de la construcción de ese sueño. https://t.co/cFmSugLGC7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710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FF22C-8525-4916-A032-AD3DFFB2EC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968877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968A1-8F33-4DB5-BEF3-72EC4974D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9F5394-2150-4845-9BDA-AF1DF8BC73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1200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3831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5917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2842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8425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4350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3427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525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- 2017-09-14 21:03:54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Linda caminata visitando a vecinos y comerciantes de las calles: Ciudad del Rosario, Republica del Libano y Junín; de la Ciudad de San Luis https://t.co/wBSfGuTKZ4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21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- 2017-09-21 00:18:19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Disfruten el día con mucha alegría, rodeados de amigos y buena onda. Feliz día del ESTUDIANTE a todos los chicos de la Provincia. https://t.co/ccHqnrXJKP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11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- 2017-09-13 20:45:03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familias del Barrio Feliciano Sarmiento de Villa Mercedes nos recibieron con mucho afecto. Caminemos juntos hacia el 22 de Octubre. https://t.co/PKoGKtkIfP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25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- 2017-09-26 20:12:21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una caminata barrial en la Ciudad de San Luis me sorprendieron los chicos de una escuela que estaban en el recreo!https://t.co/YPGBoyhgki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46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- 2017-09-20 07:26:12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 para los queridos JUBILADOS sanluiseños !!!! https://t.co/VvX4zL4emV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218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- 2017-09-04 19:53:53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a la tarde visitamos a los vecinos del Barrio San Martín Norte de la Ciudad de San Luis. Muchas gracias por abrirnos sus hogares. https://t.co/ZmasMxoMbt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009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150E6-476E-49AF-92C6-814DA80366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956557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6E0EF-8ABD-4E7E-8ABD-EABEE83F8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E7DFF5-01AC-4B8A-8191-D1895F5651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9393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75441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4989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9489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8083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187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08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22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- 2017-09-26 18:37:17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a la tarde realizamos una caminata visitando a las familias de los Anexos 3 y 4 del Barrio Eva Perón de la Ciudad de San Luis. Gracias. https://t.co/FYOPY5kGQl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841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- 2017-09-13 15:47:23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Acompañe a "Chona" al INADI. Nuestra candidata a Senadora Provincial por el Departamento San Martín denuncio una persecución política. https://t.co/WsgugEV2yF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312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- 2017-09-20 22:17:45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Mantuvimos una reunión de trabajo con los Fiscales Generales de la Ciudad de Villa Mercedes. Organizando la fiscalización del 22 de Octubre. https://t.co/a7fvUyjtKG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200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- 2017-09-16 21:55:50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Muchas gracias vecinos de La Toma por todo el cariño y el afecto. Pasamos una tarde hermosa. https://t.co/VQy8gRrwFQ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40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- 2017-09-06 16:01:01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Comparto con ustedes la conferencia de prensa en el Superior Tribunal de Justicia.https://t.co/qAr2vboWMW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26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- 2017-09-07 08:25:02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semana visite el Parque Industrial de San Luis, y salude a Industriales y trabajadores. Debemos acompañar y cuidar a nuestra INDUSTRIA. https://t.co/H1YgdS0MrA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874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9FD58-95D8-4041-BDFB-A27DA79B4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260801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19E2C-2A2D-46EA-86D5-918ADEDEE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1E5965-AA9C-4167-A645-AFAE9CAD45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2219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7040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6968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4550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5341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6637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2641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62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- 2017-09-28 22:11:51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Acompañé al Intendente de La Punta Martin Olivero, al inicio de la construcción de 49 cuadras de pavimento financiadas por la Nación. Bien!! https://t.co/sQ0P3ZbRdt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81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- 2017-09-05 19:56:54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a la tarde visitamos a los vecinos de los Barrios Don Pin Pin, Villa Rafaela y Familia Obrera; de la Ciudad de Villa Mercedes. Gracias. https://t.co/002LfzWQXV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037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32DDF-D878-4EC7-879A-7E6D554772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522123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1A12D-7BDE-4F08-AABF-D290F2BFE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C23761-60D4-4DEA-964F-1C5D43D509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5906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D771F-5379-4DFF-9ED6-6AE531C1E5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19059-E804-4543-8A0C-62A456624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375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22BEE-4904-470F-B213-5B525E39F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8E5F65-27DA-4859-9EC4-EF0AB6CABC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6697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641720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9869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755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8243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99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@PabloLanusse - 2017-09-28 19:43:07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Obsceno y patéticos. Se derrumba el feudo!!!! El triunfo de @claudiojpoggi será mayor que en las PASO!!! #CAMBIEMOS 
https://t.co/diiWar8RaA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282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@PabloLanusse - 2017-09-20 15:12:12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Columna de @LeandroDespouy En San Luis los Rodríguez Saa se oponen al cambio que quiere la mayoría: @claudiojpoggi 
https://t.co/lLLkDjdFOh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245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@LeandroDespouy - 2017-09-13 12:39:54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 logro de Avanzar y Cambiemos por San Luis en esta disputa que llevamos adelante @joselriccardo @claudiojpoggi… https://t.co/aEvIOmNFzJ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510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@nrGloria - 2017-09-20 16:05:46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@PabloLanusse @LeandroDespouy @claudiojpoggi Antes de las Paso los Rodríguez Saa intentaron proscribir la Candidatu… https://t.co/dw1d0VT61C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580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@GonzaGodoy07 - 2017-09-26 10:31:18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Recordá: la marcha atrás tmb es un cambio @claudiojpoggi (retroceder) es MACRI!!! 
SAN LUIS CAMBIO DE VERDAD!!!… https://t.co/Met3GYJDDs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8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@cristiantur11 - 2017-09-18 20:20:57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#22DeOctubre #JuanaKoslayElige #PoggiSenador #EndeizaIntendente #JuntosConPoggi @claudiojpoggi @EduDonofrio… https://t.co/9Ujagwwdgu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70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FD03B-C5B9-46BB-B84C-72359FCA53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230953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B7417-3075-4073-855D-3D3B24E6A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3836D9-CF6A-4863-A19F-E3049E024A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2499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581482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26106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421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9282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088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@GonzaGodoy07 - 2017-09-11 10:55:05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@claudiojpoggi @joselriccardo @AvanzarSanLuis @alejandrocacace  @gastonhissa Aprobamos esta medida, Salud! https://t.co/LyZPISs5rn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81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@gastonhissa - 2017-09-14 21:38:23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jueves por la tarde visitamos vecinos del centro; junto a @claudiojpoggi y el equipo! @gabagr @alejandrocacace… https://t.co/R475oO0ZNI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220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@ManuelPalatnik - 2017-09-27 13:14:56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Acompañando a @gabagr y @claudiojpoggi  por la Av Lafinur, este 22 de Octubre San Luis elige cambiar!… https://t.co/CjRg1DtHRR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08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@gastonhissa - 2017-09-06 12:53:43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a la Proscripción. Quieren proscribir al equipo que Ganó el 13 de agosto @claudiojpoggi @gabagr @mansillasanluis… https://t.co/b41z8UKcBF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91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@Comunicacionucr - 2017-09-29 10:45:32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#Elecciones2017 #Día23 en #SanLuis el 22/10 con @joselriccardo @claudiojpoggi @waceballos  @ucrsanluis… https://t.co/oAD2iJMqUf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86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@GonzaGodoy07 - 2017-09-11 10:56:08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TODO LO QUE ESTÁ PROMETIENDO @claudiojpoggi (CARGOS + NEGOCIADOS) NO SE SI PIENSA SER SENADOR O PRESIDENTE DE C… https://t.co/D6v8CxtBKb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192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@GestionOggi - 2017-09-26 10:20:30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que tamo con las "actuaciones" recuerdo la sublime escena de @claudiojpoggi en Dulce Amor con @sebaestevanez
Des… https://t.co/NPKCOSVEKU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687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0D8DA-C0EE-4D93-A40D-E2A89FFF3E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502252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0F753-988E-47DE-8FC4-E7CB36276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5D54BA-0633-4E99-82A7-9E8D2E2AB8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8784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928632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15904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0100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8331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249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@capaldito - 2017-09-18 21:03:19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Avanzando!!!  @claudiojpoggi @Romisolita @laila451 @FtulaTula @eugegall1 @ https://t.co/lDAVW8JvV1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488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@67OttoSL - 2017-09-08 16:54:57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Jefe @claudiojpoggi ya terminamos la producción de la 1ª temporada #elpuntero #sacalaabailarlento #rodriguezsaa https://t.co/1pm0semJDD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612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@JProSanLuis - 2017-09-18 19:58:19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los jóvenes timbreamos en Potrero, gracias a los vecinos por recibirnos!  @PereiraCharly @claudiojpoggi… https://t.co/IdI0vG31M4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945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@AnaScotfield - 2017-09-29 15:48:04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 respaldo de nuestro Presi a @claudiojpoggi 
Vamos que Se Puede.
Vamos a dejar de ser un Feudo horrible, síiiii… https://t.co/R79LyvPHxM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179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@gabagr - 2017-09-06 21:43:38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estuvimos visitando a los vecinos de La Punta!! #CambiandoJuntos 
@claudiojpoggi @gastonhissa https://t.co/HQ4pesfb6a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163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@GonzaGodoy07 - 2017-09-30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@alejandrocacace  cortador cerial de Boletas @claudiojpoggi marioneta de @joselriccardo entre TRAIDORES se entiende… https://t.co/ql803LmgHM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631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@SoyMaxiC - 2017-09-20 15:34:17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@PabloLanusse @LeandroDespouy @claudiojpoggi Esto es gravísimo para la democracia!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505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E500B-5985-491E-9AA9-C06ADBCE3E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7570182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DA0B3-3CF2-48FB-AD65-F5CAF1C07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78086A-85FA-4667-9E4D-372CFE8961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3271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941116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671616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9977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058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@josesuarezsl12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83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@BeatrizCordido1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502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@gastonhissa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67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@WalterOscarLoz1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831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@FtulaTula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59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@ing_riocuarto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152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@Vicfsociety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486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@AvanzarJuventud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77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@GestionOggi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837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@Judithamaya81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727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2C496-C3C8-4FD4-A227-D3F7CE6A9F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9029834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A5C8A-1B2C-449F-84E8-273B1A020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BC3531-95C1-429C-8233-FB439F751B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980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395421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90516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18247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215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@Fernand31664755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84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@lucas_azcarate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48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@jospablok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41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@Romisolita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670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@HernanPettiti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70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@EduDonofrio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471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@Kelapereira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97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@JudithAndreaam1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9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@jessalejbus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37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@eugegall1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496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E74AA-B6FA-48DD-A468-4B34B9779E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5113535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7D4F2-9B60-4D7F-8108-239D14BDA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F2DB26-2396-4A56-99FA-C919AC2BC8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39290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BDA97-25C7-455F-8026-CAD3C11050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B7409-C092-49E5-8571-F0B314AAE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3858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12183-1329-499B-A5AD-EAD2E81D3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E2785B-BE3C-49B0-B334-DCFB66CADA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465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811764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28626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3138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5938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792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@Eloy_S_Sanchez - 2017-09-30 12:15:45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@claudiojpoggi El La punta sierran el Taller de Escala, el que Poggi inauguro. Por que lo cierran?? Por que el profe no hacia política?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10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@salome1952 - 2017-09-27 11:26:07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@claudiojpoggi donde es la sede en juana koslay???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17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@solitario_obser - 2017-09-27 10:54:56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raro que en San Luis no repartieron bicicletas???? Seria todo legal porque el Plan que implemento @claudiojpoggi es Ley Provincial!!!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5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@nenecarrizoar - 2017-09-25 17:05:11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@claudiojpoggi Todavía se encuentra en Mendoza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18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@ToxicAvenger_ar - 2017-09-25 07:11:25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@claudiojpoggi Claudio cuando vas a hacer un video humorístico como el del Adolfo? Se cagaron de risa en todos lados. Jajaja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615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@GestionOggi - 2017-09-18 10:21:11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TIMBREO
-Hola soy @claudiojpoggi 
-Macri Gato! Poggi Gato!
-Donde! Donde!? https://t.co/S5McvrY406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17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@sebleo3 - 2017-09-17 11:12:15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@claudiojpoggi Necesito cominicarme con usted, hay forma??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781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91CFB-E9C8-4F2F-B607-A3517CD7EA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6582383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B9CA4-AC5F-4C98-B287-D627385C1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C422BE-5C0B-4A84-9E48-245ADAF797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4915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995442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48566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5448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3202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501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@sebleo3 - 2017-09-16 23:35:07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@claudiojpoggi Necesito comunicarme con usted, es posible??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744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@AnaKlavel - 2017-09-16 10:37:19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@claudiojpoggi Muy cínico señor. Decir q es peronista y hacer alianza con cambiemos??? NUNCA fue peronista.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844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@claudiojpoggi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@sebleo3 - 2017-09-07 19:33:27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@claudiojpoggi necesito hablar con usted, es para hacerle una consulta. Puede ser??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397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49D1F-FBC0-447D-B09E-CBFB876D9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5812858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1281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2017-10-09T07:47:01Z</dcterms:created>
  <dcterms:modified xsi:type="dcterms:W3CDTF">2017-10-09T07:47:59Z</dcterms:modified>
</cp:coreProperties>
</file>