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Alberto Rodríguez Saá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180</c:v>
                </c:pt>
                <c:pt idx="1">
                  <c:v>180</c:v>
                </c:pt>
                <c:pt idx="2">
                  <c:v>180</c:v>
                </c:pt>
                <c:pt idx="3">
                  <c:v>181</c:v>
                </c:pt>
                <c:pt idx="4">
                  <c:v>181</c:v>
                </c:pt>
                <c:pt idx="5">
                  <c:v>181</c:v>
                </c:pt>
                <c:pt idx="6">
                  <c:v>181</c:v>
                </c:pt>
                <c:pt idx="7">
                  <c:v>181</c:v>
                </c:pt>
                <c:pt idx="8">
                  <c:v>181</c:v>
                </c:pt>
                <c:pt idx="9">
                  <c:v>182</c:v>
                </c:pt>
                <c:pt idx="10">
                  <c:v>182</c:v>
                </c:pt>
                <c:pt idx="11">
                  <c:v>182</c:v>
                </c:pt>
                <c:pt idx="12">
                  <c:v>182</c:v>
                </c:pt>
                <c:pt idx="13">
                  <c:v>182</c:v>
                </c:pt>
                <c:pt idx="14">
                  <c:v>182</c:v>
                </c:pt>
                <c:pt idx="15">
                  <c:v>182</c:v>
                </c:pt>
                <c:pt idx="16">
                  <c:v>182</c:v>
                </c:pt>
                <c:pt idx="17">
                  <c:v>182</c:v>
                </c:pt>
                <c:pt idx="18">
                  <c:v>182</c:v>
                </c:pt>
                <c:pt idx="19">
                  <c:v>182</c:v>
                </c:pt>
                <c:pt idx="20">
                  <c:v>182</c:v>
                </c:pt>
                <c:pt idx="21">
                  <c:v>182</c:v>
                </c:pt>
                <c:pt idx="22">
                  <c:v>182</c:v>
                </c:pt>
                <c:pt idx="23">
                  <c:v>182</c:v>
                </c:pt>
                <c:pt idx="24">
                  <c:v>182</c:v>
                </c:pt>
                <c:pt idx="25">
                  <c:v>183</c:v>
                </c:pt>
                <c:pt idx="26">
                  <c:v>183</c:v>
                </c:pt>
                <c:pt idx="27">
                  <c:v>183</c:v>
                </c:pt>
                <c:pt idx="28">
                  <c:v>184</c:v>
                </c:pt>
                <c:pt idx="29">
                  <c:v>184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27-4DE7-8E31-3DF3108CFF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276872"/>
        <c:axId val="239277528"/>
      </c:lineChart>
      <c:dateAx>
        <c:axId val="239276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77528"/>
        <c:crosses val="autoZero"/>
        <c:auto val="1"/>
        <c:lblOffset val="100"/>
        <c:baseTimeUnit val="days"/>
      </c:dateAx>
      <c:valAx>
        <c:axId val="239277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76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Alberto Rodríguez Saá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65-4E68-A006-4A9A38A6E8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0540392"/>
        <c:axId val="240537112"/>
      </c:radarChart>
      <c:catAx>
        <c:axId val="24054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537112"/>
        <c:crosses val="autoZero"/>
        <c:auto val="1"/>
        <c:lblAlgn val="ctr"/>
        <c:lblOffset val="100"/>
        <c:noMultiLvlLbl val="0"/>
      </c:catAx>
      <c:valAx>
        <c:axId val="240537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54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Alberto Rodríguez Saá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77-4543-9129-E34D145004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654232"/>
        <c:axId val="288652920"/>
      </c:barChart>
      <c:catAx>
        <c:axId val="288654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52920"/>
        <c:crosses val="autoZero"/>
        <c:auto val="1"/>
        <c:lblAlgn val="ctr"/>
        <c:lblOffset val="100"/>
        <c:noMultiLvlLbl val="0"/>
      </c:catAx>
      <c:valAx>
        <c:axId val="288652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54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Alberto Rodríguez Saá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339</c:v>
                </c:pt>
                <c:pt idx="1">
                  <c:v>339</c:v>
                </c:pt>
                <c:pt idx="2">
                  <c:v>339</c:v>
                </c:pt>
                <c:pt idx="3">
                  <c:v>339</c:v>
                </c:pt>
                <c:pt idx="4">
                  <c:v>339</c:v>
                </c:pt>
                <c:pt idx="5">
                  <c:v>339</c:v>
                </c:pt>
                <c:pt idx="6">
                  <c:v>339</c:v>
                </c:pt>
                <c:pt idx="7">
                  <c:v>339</c:v>
                </c:pt>
                <c:pt idx="8">
                  <c:v>340</c:v>
                </c:pt>
                <c:pt idx="9">
                  <c:v>340</c:v>
                </c:pt>
                <c:pt idx="10">
                  <c:v>340</c:v>
                </c:pt>
                <c:pt idx="11">
                  <c:v>340</c:v>
                </c:pt>
                <c:pt idx="12">
                  <c:v>340</c:v>
                </c:pt>
                <c:pt idx="13">
                  <c:v>340</c:v>
                </c:pt>
                <c:pt idx="14">
                  <c:v>340</c:v>
                </c:pt>
                <c:pt idx="15">
                  <c:v>340</c:v>
                </c:pt>
                <c:pt idx="16">
                  <c:v>340</c:v>
                </c:pt>
                <c:pt idx="17">
                  <c:v>340</c:v>
                </c:pt>
                <c:pt idx="18">
                  <c:v>340</c:v>
                </c:pt>
                <c:pt idx="19">
                  <c:v>340</c:v>
                </c:pt>
                <c:pt idx="20">
                  <c:v>340</c:v>
                </c:pt>
                <c:pt idx="21">
                  <c:v>340</c:v>
                </c:pt>
                <c:pt idx="22">
                  <c:v>340</c:v>
                </c:pt>
                <c:pt idx="23">
                  <c:v>340</c:v>
                </c:pt>
                <c:pt idx="24">
                  <c:v>340</c:v>
                </c:pt>
                <c:pt idx="25">
                  <c:v>340</c:v>
                </c:pt>
                <c:pt idx="26">
                  <c:v>340</c:v>
                </c:pt>
                <c:pt idx="27">
                  <c:v>340</c:v>
                </c:pt>
                <c:pt idx="28">
                  <c:v>340</c:v>
                </c:pt>
                <c:pt idx="29">
                  <c:v>340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16-4601-910C-B5A6AEA3DC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238472"/>
        <c:axId val="290244376"/>
      </c:lineChart>
      <c:dateAx>
        <c:axId val="290238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44376"/>
        <c:crosses val="autoZero"/>
        <c:auto val="1"/>
        <c:lblOffset val="100"/>
        <c:baseTimeUnit val="days"/>
      </c:dateAx>
      <c:valAx>
        <c:axId val="290244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38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Alberto Rodríguez Saá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15161</c:v>
                </c:pt>
                <c:pt idx="1">
                  <c:v>15172</c:v>
                </c:pt>
                <c:pt idx="2">
                  <c:v>15184</c:v>
                </c:pt>
                <c:pt idx="3">
                  <c:v>15189</c:v>
                </c:pt>
                <c:pt idx="4">
                  <c:v>15203</c:v>
                </c:pt>
                <c:pt idx="5">
                  <c:v>15217</c:v>
                </c:pt>
                <c:pt idx="6">
                  <c:v>15224</c:v>
                </c:pt>
                <c:pt idx="7">
                  <c:v>15233</c:v>
                </c:pt>
                <c:pt idx="8">
                  <c:v>15236</c:v>
                </c:pt>
                <c:pt idx="9">
                  <c:v>15236</c:v>
                </c:pt>
                <c:pt idx="10">
                  <c:v>15269</c:v>
                </c:pt>
                <c:pt idx="11">
                  <c:v>15276</c:v>
                </c:pt>
                <c:pt idx="12">
                  <c:v>15295</c:v>
                </c:pt>
                <c:pt idx="13">
                  <c:v>15301</c:v>
                </c:pt>
                <c:pt idx="14">
                  <c:v>15309</c:v>
                </c:pt>
                <c:pt idx="15">
                  <c:v>15317</c:v>
                </c:pt>
                <c:pt idx="16">
                  <c:v>15322</c:v>
                </c:pt>
                <c:pt idx="17">
                  <c:v>15332</c:v>
                </c:pt>
                <c:pt idx="18">
                  <c:v>15335</c:v>
                </c:pt>
                <c:pt idx="19">
                  <c:v>15344</c:v>
                </c:pt>
                <c:pt idx="20">
                  <c:v>15352</c:v>
                </c:pt>
                <c:pt idx="21">
                  <c:v>15360</c:v>
                </c:pt>
                <c:pt idx="22">
                  <c:v>15376</c:v>
                </c:pt>
                <c:pt idx="23">
                  <c:v>15387</c:v>
                </c:pt>
                <c:pt idx="24">
                  <c:v>15392</c:v>
                </c:pt>
                <c:pt idx="25">
                  <c:v>15405</c:v>
                </c:pt>
                <c:pt idx="26">
                  <c:v>15414</c:v>
                </c:pt>
                <c:pt idx="27">
                  <c:v>15422</c:v>
                </c:pt>
                <c:pt idx="28">
                  <c:v>15430</c:v>
                </c:pt>
                <c:pt idx="29">
                  <c:v>15430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56-4C6D-983B-3721D1FB75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286960"/>
        <c:axId val="292290240"/>
      </c:lineChart>
      <c:dateAx>
        <c:axId val="292286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90240"/>
        <c:crosses val="autoZero"/>
        <c:auto val="1"/>
        <c:lblOffset val="100"/>
        <c:baseTimeUnit val="days"/>
      </c:dateAx>
      <c:valAx>
        <c:axId val="292290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8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Alberto Rodríguez Saá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19</c:v>
                </c:pt>
                <c:pt idx="1">
                  <c:v>9</c:v>
                </c:pt>
                <c:pt idx="2">
                  <c:v>4</c:v>
                </c:pt>
                <c:pt idx="3">
                  <c:v>16</c:v>
                </c:pt>
                <c:pt idx="4">
                  <c:v>13</c:v>
                </c:pt>
                <c:pt idx="5">
                  <c:v>-34</c:v>
                </c:pt>
                <c:pt idx="6">
                  <c:v>8</c:v>
                </c:pt>
                <c:pt idx="7">
                  <c:v>2</c:v>
                </c:pt>
                <c:pt idx="8">
                  <c:v>14</c:v>
                </c:pt>
                <c:pt idx="9">
                  <c:v>12</c:v>
                </c:pt>
                <c:pt idx="10">
                  <c:v>15</c:v>
                </c:pt>
                <c:pt idx="11">
                  <c:v>19</c:v>
                </c:pt>
                <c:pt idx="12">
                  <c:v>9</c:v>
                </c:pt>
                <c:pt idx="13">
                  <c:v>6</c:v>
                </c:pt>
                <c:pt idx="14">
                  <c:v>7</c:v>
                </c:pt>
                <c:pt idx="15">
                  <c:v>8</c:v>
                </c:pt>
                <c:pt idx="16">
                  <c:v>9</c:v>
                </c:pt>
                <c:pt idx="17">
                  <c:v>4</c:v>
                </c:pt>
                <c:pt idx="18">
                  <c:v>11</c:v>
                </c:pt>
                <c:pt idx="19">
                  <c:v>7</c:v>
                </c:pt>
                <c:pt idx="20">
                  <c:v>10</c:v>
                </c:pt>
                <c:pt idx="21">
                  <c:v>16</c:v>
                </c:pt>
                <c:pt idx="22">
                  <c:v>11</c:v>
                </c:pt>
                <c:pt idx="23">
                  <c:v>5</c:v>
                </c:pt>
                <c:pt idx="24">
                  <c:v>10</c:v>
                </c:pt>
                <c:pt idx="25">
                  <c:v>-66</c:v>
                </c:pt>
                <c:pt idx="26">
                  <c:v>12</c:v>
                </c:pt>
                <c:pt idx="27">
                  <c:v>5</c:v>
                </c:pt>
                <c:pt idx="28">
                  <c:v>10</c:v>
                </c:pt>
                <c:pt idx="29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A6-4914-87F9-A0A8C9DCB4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287288"/>
        <c:axId val="292286304"/>
      </c:lineChart>
      <c:dateAx>
        <c:axId val="292287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86304"/>
        <c:crosses val="autoZero"/>
        <c:auto val="1"/>
        <c:lblOffset val="100"/>
        <c:baseTimeUnit val="days"/>
      </c:dateAx>
      <c:valAx>
        <c:axId val="29228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87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Alberto Rodríguez Saá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5.5899999999999998E-2</c:v>
                </c:pt>
                <c:pt idx="1">
                  <c:v>2.6499999999999999E-2</c:v>
                </c:pt>
                <c:pt idx="2">
                  <c:v>1.18E-2</c:v>
                </c:pt>
                <c:pt idx="3">
                  <c:v>4.7100000000000003E-2</c:v>
                </c:pt>
                <c:pt idx="4">
                  <c:v>3.8199999999999998E-2</c:v>
                </c:pt>
                <c:pt idx="5">
                  <c:v>-0.1</c:v>
                </c:pt>
                <c:pt idx="6">
                  <c:v>2.35E-2</c:v>
                </c:pt>
                <c:pt idx="7">
                  <c:v>5.8999999999999999E-3</c:v>
                </c:pt>
                <c:pt idx="8">
                  <c:v>4.1200000000000001E-2</c:v>
                </c:pt>
                <c:pt idx="9">
                  <c:v>3.5200000000000002E-2</c:v>
                </c:pt>
                <c:pt idx="10">
                  <c:v>4.3999999999999997E-2</c:v>
                </c:pt>
                <c:pt idx="11">
                  <c:v>5.57E-2</c:v>
                </c:pt>
                <c:pt idx="12">
                  <c:v>2.64E-2</c:v>
                </c:pt>
                <c:pt idx="13">
                  <c:v>1.7600000000000001E-2</c:v>
                </c:pt>
                <c:pt idx="14">
                  <c:v>2.0500000000000001E-2</c:v>
                </c:pt>
                <c:pt idx="15">
                  <c:v>2.35E-2</c:v>
                </c:pt>
                <c:pt idx="16">
                  <c:v>2.64E-2</c:v>
                </c:pt>
                <c:pt idx="17">
                  <c:v>1.17E-2</c:v>
                </c:pt>
                <c:pt idx="18">
                  <c:v>3.2300000000000002E-2</c:v>
                </c:pt>
                <c:pt idx="19">
                  <c:v>2.0500000000000001E-2</c:v>
                </c:pt>
                <c:pt idx="20">
                  <c:v>2.93E-2</c:v>
                </c:pt>
                <c:pt idx="21">
                  <c:v>4.6899999999999997E-2</c:v>
                </c:pt>
                <c:pt idx="22">
                  <c:v>3.2300000000000002E-2</c:v>
                </c:pt>
                <c:pt idx="23">
                  <c:v>1.47E-2</c:v>
                </c:pt>
                <c:pt idx="24">
                  <c:v>2.93E-2</c:v>
                </c:pt>
                <c:pt idx="25">
                  <c:v>-0.19350000000000001</c:v>
                </c:pt>
                <c:pt idx="26">
                  <c:v>3.5200000000000002E-2</c:v>
                </c:pt>
                <c:pt idx="27">
                  <c:v>1.47E-2</c:v>
                </c:pt>
                <c:pt idx="28">
                  <c:v>2.93E-2</c:v>
                </c:pt>
                <c:pt idx="29">
                  <c:v>2.93E-2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BD-4777-828E-33356A089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288928"/>
        <c:axId val="292490120"/>
      </c:lineChart>
      <c:dateAx>
        <c:axId val="292288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90120"/>
        <c:crosses val="autoZero"/>
        <c:auto val="1"/>
        <c:lblOffset val="100"/>
        <c:baseTimeUnit val="days"/>
      </c:dateAx>
      <c:valAx>
        <c:axId val="292490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8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Alberto Rodríguez Saá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0.55248618784530001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0F-40DA-A5A4-6D2D073AB2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489464"/>
        <c:axId val="292493072"/>
      </c:lineChart>
      <c:dateAx>
        <c:axId val="292489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93072"/>
        <c:crosses val="autoZero"/>
        <c:auto val="1"/>
        <c:lblOffset val="100"/>
        <c:baseTimeUnit val="days"/>
      </c:dateAx>
      <c:valAx>
        <c:axId val="292493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89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Alberto Rodríguez Saá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2.8999999999999998E-3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ED-4C11-BA0C-54BE872223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488808"/>
        <c:axId val="292489136"/>
      </c:lineChart>
      <c:dateAx>
        <c:axId val="292488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89136"/>
        <c:crosses val="autoZero"/>
        <c:auto val="1"/>
        <c:lblOffset val="100"/>
        <c:baseTimeUnit val="days"/>
      </c:dateAx>
      <c:valAx>
        <c:axId val="29248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88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F8F0A-2BBC-4C6B-805C-D5D8E86108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C5D93F-5D2A-4D92-8592-A84C204395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522462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55BD2-181E-4919-8A9A-0357F33A1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DDA1F1-A137-4B42-AF9F-EAC13515AB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30186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D7FD5-AEF9-42AF-B4B6-ACC77AC496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2F7408-8D91-4E86-9C99-2783AA585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692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E0DDE-4DD0-4938-BBF5-2A386E48A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CADFA5-2D37-4DEF-AE53-B0AF77B626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6962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9EEF7-A388-41C6-88C0-66698FB0F0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7DBBA8-628E-4B22-986D-742F1A9FD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660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6A06D-8A3A-40FC-83F1-C39461C2B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3E95E7-ABAD-4F7D-A20C-86DB5774EA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91796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671039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1664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923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1392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783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4008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9103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0110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0440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4143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2248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7573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154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Alberto Rodríguez Saá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1.1953%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0.9945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595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F3B6C-E9BA-48E5-B2EE-37850BCFBE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874234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2E2C-2D9A-4AF0-8C39-53C6FB451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3C69F5-3459-413F-9D69-C55DB17C48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12536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ADD40-6548-45C0-94B1-FD13AABE5F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D7C1D-0603-4F3E-8D9C-19F78A96A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003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3C25A-66CF-435C-84D5-57B89276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1807FA-C704-497D-A41B-212AAA8E00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00783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00645-EAAE-4787-BC38-2CB155444A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1C07D-4376-48EC-BAE6-69EAD0F9C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02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3D459-DED0-48A4-89A3-0DA764072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344750-F1B3-4D59-838C-504C68E61C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70932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24009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2229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5366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7065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0557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8484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552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Alberto Rodríguez Saá - 2017-09-08 17:58:38</a:t>
                      </a:r>
                      <a:r>
                        <a:rPr lang="en-US" sz="1000"/>
                        <a:t>
ᴠɪsɪᴛé ᴇʟ ᴘᴀʀᴀᴊᴇ "ʟᴀ ᴍᴀᴊᴀᴅᴀ" ʏ ᴀɴᴜɴᴄɪé ʟᴀ </a:t>
                      </a:r>
                      <a:r>
                        <a:rPr lang="az-Cyrl-AZ" sz="1000"/>
                        <a:t>ғ</a:t>
                      </a:r>
                      <a:r>
                        <a:rPr lang="en-US" sz="1000"/>
                        <a:t>ɪɢᴜʀᴀ ᴅᴇʟ ᴅᴇʟᴇɢᴀᴅᴏ ʀᴜʀᴀʟ.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0.5525%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110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23B9B0-39CF-4148-AA03-2920D8BE0E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306404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2293-097E-4487-817E-51BC33FC1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ADDF96-8FF2-4D67-A653-884FD9C1AD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02363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1F275D-65D3-48BB-ACE2-A33EBC3571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319E3-83C6-4ED7-BBBE-FCFEE49BC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817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49383-B463-4348-BA69-9D271A833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BF30DB-A45B-4AFD-9B79-5893D014EA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92006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8F6B70-037A-441B-9B7D-2EE4E30342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954B5-0AC4-4147-BC0B-0FDF752E1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766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0FDBB-FFE2-4AA9-88D6-4903C06C1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0807D9-77D0-4E77-A43A-36A96B7B4F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81626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5C1DD1-BA69-4AC1-9437-942682ADA0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EC386E-860F-465C-B847-EC84479D7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948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E7F4A-27D0-4BB3-AE22-F9E8FF3F1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775731-2892-4A35-A3BF-3657DC4096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96786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A3C0D-FCFF-4BA8-88D7-8BFFC5AE5D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01DF3C-7065-4911-A303-447E1E240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919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E32BB-989A-4E5C-B324-B0748E337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DE7F1B-B79A-4052-A16F-D9C913B36E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3867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616FBC-A3E3-426C-B898-31D3BF0F45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EFF99-F4E3-41C5-9B36-3B9BED90E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1757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154</Words>
  <Application>Microsoft Office PowerPoint</Application>
  <PresentationFormat>On-screen Show (4:3)</PresentationFormat>
  <Paragraphs>69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2017-10-09T07:22:16Z</dcterms:created>
  <dcterms:modified xsi:type="dcterms:W3CDTF">2017-10-09T07:22:36Z</dcterms:modified>
</cp:coreProperties>
</file>