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5" r:id="rId27"/>
    <p:sldId id="286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A4-447E-901E-98D0395DD0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778912"/>
        <c:axId val="296780552"/>
      </c:radarChart>
      <c:catAx>
        <c:axId val="29677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80552"/>
        <c:crosses val="autoZero"/>
        <c:auto val="1"/>
        <c:lblAlgn val="ctr"/>
        <c:lblOffset val="100"/>
        <c:noMultiLvlLbl val="0"/>
      </c:catAx>
      <c:valAx>
        <c:axId val="29678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77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19</c:v>
                </c:pt>
                <c:pt idx="2">
                  <c:v>26</c:v>
                </c:pt>
                <c:pt idx="3">
                  <c:v>28</c:v>
                </c:pt>
                <c:pt idx="4">
                  <c:v>26</c:v>
                </c:pt>
                <c:pt idx="5">
                  <c:v>17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4-44F0-BAC6-62F6240E48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490992"/>
        <c:axId val="298546248"/>
      </c:barChart>
      <c:catAx>
        <c:axId val="25149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46248"/>
        <c:crosses val="autoZero"/>
        <c:auto val="1"/>
        <c:lblAlgn val="ctr"/>
        <c:lblOffset val="100"/>
        <c:noMultiLvlLbl val="0"/>
      </c:catAx>
      <c:valAx>
        <c:axId val="29854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49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11005</c:v>
                </c:pt>
                <c:pt idx="1">
                  <c:v>11012</c:v>
                </c:pt>
                <c:pt idx="2">
                  <c:v>11021</c:v>
                </c:pt>
                <c:pt idx="3">
                  <c:v>11032</c:v>
                </c:pt>
                <c:pt idx="4">
                  <c:v>11040</c:v>
                </c:pt>
                <c:pt idx="5">
                  <c:v>11059</c:v>
                </c:pt>
                <c:pt idx="6">
                  <c:v>11075</c:v>
                </c:pt>
                <c:pt idx="7">
                  <c:v>11094</c:v>
                </c:pt>
                <c:pt idx="8">
                  <c:v>11109</c:v>
                </c:pt>
                <c:pt idx="9">
                  <c:v>11132</c:v>
                </c:pt>
                <c:pt idx="10">
                  <c:v>11146</c:v>
                </c:pt>
                <c:pt idx="11">
                  <c:v>11170</c:v>
                </c:pt>
                <c:pt idx="12">
                  <c:v>11187</c:v>
                </c:pt>
                <c:pt idx="13">
                  <c:v>11210</c:v>
                </c:pt>
                <c:pt idx="14">
                  <c:v>11242</c:v>
                </c:pt>
                <c:pt idx="15">
                  <c:v>11265</c:v>
                </c:pt>
                <c:pt idx="16">
                  <c:v>11295</c:v>
                </c:pt>
                <c:pt idx="17">
                  <c:v>11321</c:v>
                </c:pt>
                <c:pt idx="18">
                  <c:v>11338</c:v>
                </c:pt>
                <c:pt idx="19">
                  <c:v>11368</c:v>
                </c:pt>
                <c:pt idx="20">
                  <c:v>11405</c:v>
                </c:pt>
                <c:pt idx="21">
                  <c:v>11429</c:v>
                </c:pt>
                <c:pt idx="22">
                  <c:v>11454</c:v>
                </c:pt>
                <c:pt idx="23">
                  <c:v>11476</c:v>
                </c:pt>
                <c:pt idx="24">
                  <c:v>11504</c:v>
                </c:pt>
                <c:pt idx="25">
                  <c:v>11530</c:v>
                </c:pt>
                <c:pt idx="26">
                  <c:v>11569</c:v>
                </c:pt>
                <c:pt idx="27">
                  <c:v>11605</c:v>
                </c:pt>
                <c:pt idx="28">
                  <c:v>11638</c:v>
                </c:pt>
                <c:pt idx="29">
                  <c:v>11653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09-4BC6-8D6A-8E9A148E9B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545264"/>
        <c:axId val="298547560"/>
      </c:lineChart>
      <c:dateAx>
        <c:axId val="298545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47560"/>
        <c:crosses val="autoZero"/>
        <c:auto val="1"/>
        <c:lblOffset val="100"/>
        <c:baseTimeUnit val="days"/>
      </c:dateAx>
      <c:valAx>
        <c:axId val="29854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4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</c:v>
                </c:pt>
                <c:pt idx="1">
                  <c:v>7</c:v>
                </c:pt>
                <c:pt idx="2">
                  <c:v>9</c:v>
                </c:pt>
                <c:pt idx="3">
                  <c:v>11</c:v>
                </c:pt>
                <c:pt idx="4">
                  <c:v>8</c:v>
                </c:pt>
                <c:pt idx="5">
                  <c:v>19</c:v>
                </c:pt>
                <c:pt idx="6">
                  <c:v>16</c:v>
                </c:pt>
                <c:pt idx="7">
                  <c:v>19</c:v>
                </c:pt>
                <c:pt idx="8">
                  <c:v>15</c:v>
                </c:pt>
                <c:pt idx="9">
                  <c:v>23</c:v>
                </c:pt>
                <c:pt idx="10">
                  <c:v>14</c:v>
                </c:pt>
                <c:pt idx="11">
                  <c:v>24</c:v>
                </c:pt>
                <c:pt idx="12">
                  <c:v>17</c:v>
                </c:pt>
                <c:pt idx="13">
                  <c:v>23</c:v>
                </c:pt>
                <c:pt idx="14">
                  <c:v>32</c:v>
                </c:pt>
                <c:pt idx="15">
                  <c:v>23</c:v>
                </c:pt>
                <c:pt idx="16">
                  <c:v>30</c:v>
                </c:pt>
                <c:pt idx="17">
                  <c:v>26</c:v>
                </c:pt>
                <c:pt idx="18">
                  <c:v>17</c:v>
                </c:pt>
                <c:pt idx="19">
                  <c:v>30</c:v>
                </c:pt>
                <c:pt idx="20">
                  <c:v>37</c:v>
                </c:pt>
                <c:pt idx="21">
                  <c:v>24</c:v>
                </c:pt>
                <c:pt idx="22">
                  <c:v>25</c:v>
                </c:pt>
                <c:pt idx="23">
                  <c:v>22</c:v>
                </c:pt>
                <c:pt idx="24">
                  <c:v>28</c:v>
                </c:pt>
                <c:pt idx="25">
                  <c:v>26</c:v>
                </c:pt>
                <c:pt idx="26">
                  <c:v>39</c:v>
                </c:pt>
                <c:pt idx="27">
                  <c:v>36</c:v>
                </c:pt>
                <c:pt idx="28">
                  <c:v>33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0-4DC3-9F5B-D5BAA24E1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199040"/>
        <c:axId val="302199696"/>
      </c:lineChart>
      <c:dateAx>
        <c:axId val="302199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99696"/>
        <c:crosses val="autoZero"/>
        <c:auto val="1"/>
        <c:lblOffset val="100"/>
        <c:baseTimeUnit val="days"/>
      </c:dateAx>
      <c:valAx>
        <c:axId val="30219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9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2</c:v>
                </c:pt>
                <c:pt idx="2">
                  <c:v>0</c:v>
                </c:pt>
                <c:pt idx="3">
                  <c:v>7</c:v>
                </c:pt>
                <c:pt idx="4">
                  <c:v>9</c:v>
                </c:pt>
                <c:pt idx="5">
                  <c:v>5</c:v>
                </c:pt>
                <c:pt idx="6">
                  <c:v>9</c:v>
                </c:pt>
                <c:pt idx="7">
                  <c:v>22</c:v>
                </c:pt>
                <c:pt idx="8">
                  <c:v>6</c:v>
                </c:pt>
                <c:pt idx="9">
                  <c:v>9</c:v>
                </c:pt>
                <c:pt idx="10">
                  <c:v>30</c:v>
                </c:pt>
                <c:pt idx="11">
                  <c:v>9</c:v>
                </c:pt>
                <c:pt idx="12">
                  <c:v>21</c:v>
                </c:pt>
                <c:pt idx="13">
                  <c:v>16</c:v>
                </c:pt>
                <c:pt idx="14">
                  <c:v>15</c:v>
                </c:pt>
                <c:pt idx="15">
                  <c:v>0</c:v>
                </c:pt>
                <c:pt idx="16">
                  <c:v>0</c:v>
                </c:pt>
                <c:pt idx="17">
                  <c:v>33</c:v>
                </c:pt>
                <c:pt idx="18">
                  <c:v>18</c:v>
                </c:pt>
                <c:pt idx="19">
                  <c:v>16</c:v>
                </c:pt>
                <c:pt idx="20">
                  <c:v>22</c:v>
                </c:pt>
                <c:pt idx="21">
                  <c:v>16</c:v>
                </c:pt>
                <c:pt idx="22">
                  <c:v>9</c:v>
                </c:pt>
                <c:pt idx="23">
                  <c:v>9</c:v>
                </c:pt>
                <c:pt idx="24">
                  <c:v>13</c:v>
                </c:pt>
                <c:pt idx="25">
                  <c:v>15</c:v>
                </c:pt>
                <c:pt idx="26">
                  <c:v>11</c:v>
                </c:pt>
                <c:pt idx="27">
                  <c:v>19</c:v>
                </c:pt>
                <c:pt idx="28">
                  <c:v>11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20-40A1-9181-9DFB6B544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62984"/>
        <c:axId val="300462656"/>
      </c:lineChart>
      <c:dateAx>
        <c:axId val="300462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62656"/>
        <c:crosses val="autoZero"/>
        <c:auto val="1"/>
        <c:lblOffset val="100"/>
        <c:baseTimeUnit val="days"/>
      </c:dateAx>
      <c:valAx>
        <c:axId val="30046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6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@alberto_rsaa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6B-42B6-A435-A1D5C56193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@alberto_rsaa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6B-42B6-A435-A1D5C5619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467576"/>
        <c:axId val="300468560"/>
      </c:barChart>
      <c:catAx>
        <c:axId val="30046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68560"/>
        <c:crosses val="autoZero"/>
        <c:auto val="1"/>
        <c:lblAlgn val="ctr"/>
        <c:lblOffset val="100"/>
        <c:noMultiLvlLbl val="0"/>
      </c:catAx>
      <c:valAx>
        <c:axId val="30046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6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</c:v>
                </c:pt>
                <c:pt idx="1">
                  <c:v>51</c:v>
                </c:pt>
                <c:pt idx="2">
                  <c:v>53</c:v>
                </c:pt>
                <c:pt idx="3">
                  <c:v>66</c:v>
                </c:pt>
                <c:pt idx="4">
                  <c:v>70</c:v>
                </c:pt>
                <c:pt idx="5">
                  <c:v>27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F6-4683-85BD-8A8886E53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62000"/>
        <c:axId val="298547888"/>
      </c:barChart>
      <c:catAx>
        <c:axId val="30046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47888"/>
        <c:crosses val="autoZero"/>
        <c:auto val="1"/>
        <c:lblAlgn val="ctr"/>
        <c:lblOffset val="100"/>
        <c:noMultiLvlLbl val="0"/>
      </c:catAx>
      <c:valAx>
        <c:axId val="29854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6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0.42167079475107999</c:v>
                </c:pt>
                <c:pt idx="1">
                  <c:v>0.39115301871476998</c:v>
                </c:pt>
                <c:pt idx="2">
                  <c:v>0.53577644282414005</c:v>
                </c:pt>
                <c:pt idx="3">
                  <c:v>0.44321759389284998</c:v>
                </c:pt>
                <c:pt idx="4">
                  <c:v>0.53125354652408996</c:v>
                </c:pt>
                <c:pt idx="5">
                  <c:v>0.54367192684785004</c:v>
                </c:pt>
                <c:pt idx="6">
                  <c:v>0.54334500446249001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18-4F51-8D2F-16AC9A777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046848"/>
        <c:axId val="251045208"/>
      </c:barChart>
      <c:catAx>
        <c:axId val="25104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45208"/>
        <c:crosses val="autoZero"/>
        <c:auto val="1"/>
        <c:lblAlgn val="ctr"/>
        <c:lblOffset val="100"/>
        <c:noMultiLvlLbl val="0"/>
      </c:catAx>
      <c:valAx>
        <c:axId val="25104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4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2</c:v>
                </c:pt>
                <c:pt idx="9">
                  <c:v>16</c:v>
                </c:pt>
                <c:pt idx="10">
                  <c:v>42</c:v>
                </c:pt>
                <c:pt idx="11">
                  <c:v>54</c:v>
                </c:pt>
                <c:pt idx="12">
                  <c:v>51</c:v>
                </c:pt>
                <c:pt idx="13">
                  <c:v>46</c:v>
                </c:pt>
                <c:pt idx="14">
                  <c:v>32</c:v>
                </c:pt>
                <c:pt idx="15">
                  <c:v>29</c:v>
                </c:pt>
                <c:pt idx="16">
                  <c:v>32</c:v>
                </c:pt>
                <c:pt idx="17">
                  <c:v>28</c:v>
                </c:pt>
                <c:pt idx="18">
                  <c:v>16</c:v>
                </c:pt>
                <c:pt idx="19">
                  <c:v>8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EF-47F6-B782-BB698B522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46192"/>
        <c:axId val="251046520"/>
      </c:lineChart>
      <c:catAx>
        <c:axId val="25104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46520"/>
        <c:crosses val="autoZero"/>
        <c:auto val="1"/>
        <c:lblAlgn val="ctr"/>
        <c:lblOffset val="100"/>
        <c:noMultiLvlLbl val="0"/>
      </c:catAx>
      <c:valAx>
        <c:axId val="25104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4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0.51037527593818999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0.76526857983812002</c:v>
                </c:pt>
                <c:pt idx="8">
                  <c:v>1.0507726269316</c:v>
                </c:pt>
                <c:pt idx="9">
                  <c:v>0.56512141280353001</c:v>
                </c:pt>
                <c:pt idx="10">
                  <c:v>0.46546830652790999</c:v>
                </c:pt>
                <c:pt idx="11">
                  <c:v>0.44068350911617998</c:v>
                </c:pt>
                <c:pt idx="12">
                  <c:v>0.43405618317966999</c:v>
                </c:pt>
                <c:pt idx="13">
                  <c:v>0.42844802764181</c:v>
                </c:pt>
                <c:pt idx="14">
                  <c:v>0.38051876379691002</c:v>
                </c:pt>
                <c:pt idx="15">
                  <c:v>0.4460683565502</c:v>
                </c:pt>
                <c:pt idx="16">
                  <c:v>0.51434878587195998</c:v>
                </c:pt>
                <c:pt idx="17">
                  <c:v>0.55786818038473995</c:v>
                </c:pt>
                <c:pt idx="18">
                  <c:v>0.55022075055188002</c:v>
                </c:pt>
                <c:pt idx="19">
                  <c:v>0.54966887417219001</c:v>
                </c:pt>
                <c:pt idx="20">
                  <c:v>0.65783664459160995</c:v>
                </c:pt>
                <c:pt idx="21">
                  <c:v>0.70640176600441995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B0-477A-9F7B-83678E4C17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433344"/>
        <c:axId val="302434656"/>
      </c:lineChart>
      <c:catAx>
        <c:axId val="30243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4656"/>
        <c:crosses val="autoZero"/>
        <c:auto val="1"/>
        <c:lblAlgn val="ctr"/>
        <c:lblOffset val="100"/>
        <c:noMultiLvlLbl val="0"/>
      </c:catAx>
      <c:valAx>
        <c:axId val="30243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</c:v>
                </c:pt>
                <c:pt idx="1">
                  <c:v>32</c:v>
                </c:pt>
                <c:pt idx="2">
                  <c:v>5</c:v>
                </c:pt>
                <c:pt idx="3">
                  <c:v>26</c:v>
                </c:pt>
                <c:pt idx="4">
                  <c:v>39</c:v>
                </c:pt>
                <c:pt idx="5">
                  <c:v>22</c:v>
                </c:pt>
                <c:pt idx="6">
                  <c:v>43</c:v>
                </c:pt>
                <c:pt idx="7">
                  <c:v>38</c:v>
                </c:pt>
                <c:pt idx="8">
                  <c:v>27</c:v>
                </c:pt>
                <c:pt idx="9">
                  <c:v>42</c:v>
                </c:pt>
                <c:pt idx="10">
                  <c:v>24</c:v>
                </c:pt>
                <c:pt idx="11">
                  <c:v>14</c:v>
                </c:pt>
                <c:pt idx="12">
                  <c:v>47</c:v>
                </c:pt>
                <c:pt idx="13">
                  <c:v>28</c:v>
                </c:pt>
                <c:pt idx="14">
                  <c:v>15</c:v>
                </c:pt>
                <c:pt idx="15">
                  <c:v>12</c:v>
                </c:pt>
                <c:pt idx="16">
                  <c:v>9</c:v>
                </c:pt>
                <c:pt idx="17">
                  <c:v>19</c:v>
                </c:pt>
                <c:pt idx="18">
                  <c:v>94</c:v>
                </c:pt>
                <c:pt idx="19">
                  <c:v>39</c:v>
                </c:pt>
                <c:pt idx="20">
                  <c:v>21</c:v>
                </c:pt>
                <c:pt idx="21">
                  <c:v>17</c:v>
                </c:pt>
                <c:pt idx="22">
                  <c:v>4</c:v>
                </c:pt>
                <c:pt idx="23">
                  <c:v>10</c:v>
                </c:pt>
                <c:pt idx="24">
                  <c:v>19</c:v>
                </c:pt>
                <c:pt idx="25">
                  <c:v>14</c:v>
                </c:pt>
                <c:pt idx="26">
                  <c:v>27</c:v>
                </c:pt>
                <c:pt idx="27">
                  <c:v>18</c:v>
                </c:pt>
                <c:pt idx="28">
                  <c:v>31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05-4106-B7ED-F00412F74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865096"/>
        <c:axId val="371861488"/>
      </c:lineChart>
      <c:dateAx>
        <c:axId val="371865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61488"/>
        <c:crosses val="autoZero"/>
        <c:auto val="1"/>
        <c:lblOffset val="100"/>
        <c:baseTimeUnit val="days"/>
      </c:dateAx>
      <c:valAx>
        <c:axId val="3718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86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@alberto_rsaa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19-43AF-92EA-97FFEAA50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915728"/>
        <c:axId val="391913432"/>
      </c:barChart>
      <c:catAx>
        <c:axId val="39191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13432"/>
        <c:crosses val="autoZero"/>
        <c:auto val="1"/>
        <c:lblAlgn val="ctr"/>
        <c:lblOffset val="100"/>
        <c:noMultiLvlLbl val="0"/>
      </c:catAx>
      <c:valAx>
        <c:axId val="39191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1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D2DE-C848-47F5-A079-B005945213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0DFC34-88BD-499B-8FAA-26771F9FFE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00912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A97F4-A7BB-4434-834D-56D9B08E4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D17E8-CF25-4F5C-87DE-9DE820F52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3968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78088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985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0734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913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405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439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8914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3544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11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663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4212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5877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1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506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4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@alberto_rsaa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297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AC561-A76F-48C5-96E5-F01E3637E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80943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2E0A1-C091-4C2C-AAEA-4076E345F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DBD527-7E49-4D11-B346-1336C0BB55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728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C269D-4FC7-498F-B0BC-43A764C959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86885-A01D-47F5-8F82-1CA8142E2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820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D738B-8646-48A4-BB38-D9363EA74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E65645-BC5F-4255-8E6F-2A7795927A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0525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DA3C8-8A6B-4C94-B191-8A0A45352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31A3D-3C79-43A6-8CE7-A7BBC38FA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56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823EE-F8F1-4026-B6C3-17A86AA95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BFA7D7-F4EB-4E3C-92A4-2DC22BC1EF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51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18511-FDD5-41EC-B99F-93955DE83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6B443-E3F9-4027-8165-0334A21C2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577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7E656-1683-4463-B62B-DEE1E4062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013DE6-AD59-4E89-A363-1567815882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485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C1F995-1133-482E-BDEA-1BAF586A8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58049-8A57-4C5B-A302-E6356755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7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EEAC6-EF39-46B9-BFD1-D4FDB5BF0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F4CA5A-F872-44A9-A3C5-92864FBC4F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0188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258DA-A4DB-4901-9E31-CFA5DAD48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024FB-66A7-4209-A9E9-6F56AFC61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5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969CA-F60B-4B51-ACB2-A236682CF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DE590F-3E02-40DA-8875-6F2EBD5067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0096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0067B-FEC9-4262-81E4-8FCDC1AA7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F6FD8-9CEF-4DFD-BD5A-947F22311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18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BDC5C-0F66-473F-9F5E-FF781869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8CBFD9-CCF6-4516-974C-2B71558412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764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EE957-38C3-41F5-89B7-A2DBE29B4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5911E-82B9-4886-BAC6-CBBBD259F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365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C5D68-5AFD-46A0-92DD-BF7EE3D89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06CD1-8533-441B-BA71-A0F1C92C02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044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06F9D9-BAE3-44CD-A4CC-33CA5E5C3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58622-E93A-4CF9-85B8-56076A220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762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F8474-7E82-4B2D-9817-9006D280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62346D-7EDF-4777-989F-E24E623314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208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6A0E0-0D02-4478-80E1-99B47F614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6E3C2-226E-4F2D-98B0-FD9341AE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344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97F93-7359-4EE9-8BB5-E438E985C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6BF56C-2EEE-4CED-90FC-B85D583EFF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5816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1E71E-54FC-4838-83D5-848C7A24C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09239-355C-4C5A-8087-72B6CD299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58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E7F54-8176-43FD-9730-E1CB275B9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CBD14F-8120-4BC1-BD90-1DA9EDBD35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0801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4473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914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871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545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516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749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99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- 2017-09-08 13:18:24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puedo creer como el PAMI y Nación juegan con la salud de nuestros abuelos.
¡No vamos a permitir que nuestros jubilados sean olvidados! https://t.co/qZmqoAjdWi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6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- 2017-09-07 17:28:38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Senado de la Nación aprobó el repudio del proyecto a la intervención de la UNViMe presentado por la senadora Liliana Negre de Alonso https://t.co/t10T1Amuwo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75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- 2017-09-06 12:25:12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@SanLuisGob1: San Luis rechaza el recorte de Nación a las provincias
 https://t.co/UHqFgTG0UQ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18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- 2017-09-11 08:07:24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Quiero desear un feliz día a todos los docentes de San Luis. https://t.co/h508SzhtZq via @GIPHY https://t.co/gRG99dOgKs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46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- 2017-09-22 10:50:08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a poner en marcha la terapia intensiva y poner en valor la guardia pediátrica.-
#AdolfoSenador @ujsanluis 
https://t.co/uX9RYbaUlK https://t.co/Ml7csyVTAo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765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1B5D9-B05A-4A95-BA9A-D4E5F7BE9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367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F7723-9CD1-4BBB-BFFA-40D17808E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CA427-3ECB-4027-B828-360B04A4B7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90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95438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877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522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3054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7050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898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5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- 2017-09-14 16:47:54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NUEVA APARATOLOGÍA Y SERVICIOS PARA EL HOSPITAL SAN LUIS.- https://t.co/WuHtNk0wgY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88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- 2017-09-05 11:09:46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¿Por qué se implementará un nuevo sistema de turnos médicos?
Porque estamos escuchando a los pacientes y haciendo...
https://t.co/s6YevNSFYN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87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- 2017-09-27 13:09:59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ULTIMANDO LOS DETALLES PARA LA INAUGURACIÓN DEL HOSPITAL DE LA PEDRERA.- 
 Sería inaugurado la primera semana de octubre. https://t.co/kJHDivKnfD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47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- 2017-09-20 15:50:07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comienza la cuarta etapa de inscripciones a viviendas.-
https://t.co/nQ2LzpBggX°etapa https://t.co/mHmKJrl5mj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5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- 2017-09-02 09:00:23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el día de la Industria, quiero recordar lo que fue la promoción industrial para todos nosotros en San Luis...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784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F9680-305A-4040-957B-2EA28BF4D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70701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3FDCE-A20B-435A-AC97-CB232314D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A0390-0D1A-4A53-94DB-B9ECFEE94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812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01694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2741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003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242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223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733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15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- 2017-09-19 16:24:26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 ENORGULLECE COMPARTIR LOS LOGROS EN SALUD QUE ESTAMOS OBTENIENDO EN SAN LUIS.-
Leé la nota completa acá: https://t.co/KakqgIISU0 https://t.co/Mm5d2DBYyS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7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- 2017-09-08 17:30:10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orgullo y emoción anuncio que hemos finalizado las obras de viviendas de Villa de Merlo.
https://t.co/Fv1u6ATdaS https://t.co/ZRZDqH9H0U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95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- 2017-09-04 18:03:20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#UnaFamiliaUnaCasa contará con una gran inversión provincial, para que todos los sanluiseños cumplan el sueño de tener una vivienda digna. https://t.co/02vvdjwPKR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9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- 2017-09-09 12:52:21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defendiendo los intereses de nuestra provincia.
https://t.co/nI7thbvcHa https://t.co/bPNTxLLOrR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84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- 2017-09-05 13:50:33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presupuesto 2018 incluye una gran inversión en educación, cultura, ciencia y tecnología. https://t.co/HhtpaS68rU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409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63432-39CA-4EB7-9278-E22E3A515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58580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9D92C-438D-4C0B-961A-F2B6628AB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390AA1-C495-4C10-9F49-BEEBD66E31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287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13562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766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859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620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754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396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82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- 2017-09-06 13:47:25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sueños de los jóvenes serán incluidos y cumplidos en el 2018. Las becas, el boleto universitario gratuito y la obra social, continuarán. https://t.co/hpe2lBH2L2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6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- 2017-09-01 10:58:56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Circo Tihany por este gesto increíble de llevarle alegría a nuestros chicos, me invadió una gran emoción. https://t.co/1p6zPZQMMd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05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- 2017-09-27 11:10:11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Ministerio de Educación de San Luis, habilitó una línea telefónica para denunciar casos de bullyng.
Teléfono: 2664- 452000 (interno 3059) https://t.co/5gYogdbYID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61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- 2017-09-13 19:24:55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#ViviendasSanLuis
 Para madres solteras, para todos los chicos, hicimos viviendas dignas para todos. https://t.co/vvzjNqHwyX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24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- 2017-09-06 14:12:12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Buenas noticias para los productores agropecuarios, se invertirán $80 millones para nuevos centros de acopio de granos y de minerales. https://t.co/w8ErUSn69p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42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294387-5638-4B62-976A-AD035EC1F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3400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BC066-1877-4976-BA79-A0622EFD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C24B8-DCA2-4CB4-94B3-495F6C41C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207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22961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914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664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80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259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1709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3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- 2017-09-09 12:57:02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Visité el paraje "La Majada" y anuncié la figura del delegado rural. 
Junto a los vecinos compartimos una hermosa tarde de charla y mates.- https://t.co/CFPuKu2D1H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9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- 2017-09-07 17:22:56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ʜᴏʏ ᴠɪsɪᴛé ᴇʟ ᴘᴀʀᴀᴊᴇ "ʟᴀ ᴍᴀᴊᴀᴅᴀ" ʏ ᴀɴᴜɴᴄɪé ʟᴀ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ɪɢᴜʀᴀ ᴅᴇʟ ᴅᴇʟᴇɢᴀᴅᴏ ʀᴜʀᴀʟ.- 
Leé la nota acá: https://t.co/pBlFcNyFqv https://t.co/G0SAAFnPIR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98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- 2017-09-15 17:35:51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272 NUEVOS PROPIETARIOS; 272 SUEÑOS CUMPLIDOS; 272 FAMILIAS FELICES.-
#AdolfoSenador @ujsanluis https://t.co/jOe62kdvit https://t.co/UnQrMbwXbE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- 2017-09-18 16:32:37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llevando adelante el Mundial de Fútbol para personas con Parálisis Cerebral. Una forma de promocionar el Deporte + Inclusión Social. https://t.co/TcYFpihG4l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76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- 2017-09-14 18:00:13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AL LADO DE LOS PACIENTES, LOS ACOMPAÑAMOS Y AYUDAMOS EN LO QUE NECESITAN.- https://t.co/FJH11US3Tq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084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9DAE9-D863-4C68-A5C3-64C2712C2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754498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0DF74-0B01-473F-B55A-8E2CC18C8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B73D5D-75AC-49C9-B016-85CAFCCB3E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6739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3ACA2-3F86-4CA1-B796-C04AB4416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F7297-43BA-495A-B118-4D2F07337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404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91566-24A6-4C90-AB42-2AF76900E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4BAAA1-E933-4F38-8D86-EF1F6B2F0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180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865548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62288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824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427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9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@RicBenedetti - 2017-09-25 21:56:32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@Alberto_rsaa me explicás el trámite veloz que hiciste para darle 80 palos a la mujer de @Adolfo_RSaa? Tranqui… https://t.co/a2biTWRVg2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2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- 2017-09-27 19:21:55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agenda de #AdolfoHaceMilitanciaVerdadera #AdolfoSenador #SanLuisCambioCambioElFuturo @alberto_rsaa @gdiegom… https://t.co/1VDGdHLWxK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45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- 2017-09-13 11:39:44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gestión del @SanLuisGob1 @alberto_rsaa en Vivienda sigue  atendiendo la necesidad de la gente @ujsanluis https://t.co/uLZFODS3tm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93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- 2017-09-12 16:30:46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Nadie mostró más compromiso por el futuro de #SanLuis que #Adolfo en octubre hagamos memoria @alberto_rsaa… https://t.co/5iIOdN9GBE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@GonzaGodoy07 - 2017-09-13 08:25:16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@ElPuntanoCom @ZBOLSanLuis  DESINFORMADORES SERIARES!!!
@Adolfo_RSaa @alberto_rsaa  @UNViMeInforma 
#CampañaSucia
V… https://t.co/JNoDslV4P3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31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@GonzaGodoy07 - 2017-09-06 18:09:47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Presupuesto 2018 ratifica #BecasJuventud impulsadas x la @SecJuventudSL @alberto_rsaa @Adolfo_RSaa @eugecatalfamo… https://t.co/IP5Xbj05pz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197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08992-9F87-4691-9AE5-1FB6FB15E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512604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A5BBF-E5ED-48C0-B3DA-8B14C233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7A5D1A-39C6-44E2-8EC5-95CDE76BB2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8048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398593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9917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368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33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18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- 2017-09-27 17:45:32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#AdolfoSenador #SanLuisCambioCambioElFuturo @alberto_rsaa @Adolfo_RSaa @aliciabanuelos @SERGIOBASTIAS @MarceloAmi… https://t.co/kqUDXWMwpR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55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@JuPeronistaSL - 2017-09-08 13:06:14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https://t.co/QeWpZf6RL1 
Queda a la luz la idea de poggi para auto proscribirse @PoggiYaPerdio
#Adolfo2017 @Adolfo_RSaa @alberto_rsaa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85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 - 2017-09-13 20:55:22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@SanLuisGob1 promueve y apoya la Equinoterapia como política de integración que #UneSanLuis @alberto_rsaa… https://t.co/99hwETWUJo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92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@GonzaGodoy07 - 2017-09-29 16:21:49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#MásEducación #SanLuisNosUne @Naty_Spinuzza @FerSpinuzza @Adolfo_RSaa @alberto_rsaa @SanLuisGob1  @JuPeronistaSL… https://t.co/2xdbZ8faO9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34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- 2017-09-03 22:13:54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tu vida ciencia y tecnología!!!
@alberto_rsaa @SanLuisGob1 https://t.co/5SNYrDB2A7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35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@morenoparalavic - 2017-09-07 22:00:17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@joseluisgioja @alberto_rsaa @MaritaVelazque2 @MariottoOk @insfran_gildo @CFKArgentina @agenciadyn @lahorademoreno @eogallo @pimpicolombo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55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- 2017-09-02 12:38:17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Reprogramación de entrega tablets #SanLuis3punto0 @alberto_rsaa @SanLuisGob1 https://t.co/qxzixRNtWH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841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2ED49-401E-4F48-855D-2E12D99BD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45598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13CC4-03F5-4E36-8759-DF758841E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81D27C-29F5-462F-96DF-C6E6051EB8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359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888118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02111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169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433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35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@aliciabanuelos - 2017-09-19 17:25:24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SALUD 3.0  - Primera cirugía transmitida por sistema de telemedicina https://t.co/G962xywT76 @alberto_rsaa @SanLuisGob1 @GraCorvalanSL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85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@enriqueponcesl - 2017-09-19 09:25:45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Gobernador @alberto_rsaa no use sus medios para crear falsa alarma en los usuarios de colectivos https://t.co/CyjzID7vNE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99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@GonzaGodoy07 - 2017-09-04 13:20:03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GOB. PROVINCIAL TIENE 113 OBRAS EN EJECUCIÓN.
Y el gobierno NACIONAL no puede hacer un JARDÍN. @alberto_rsaa… https://t.co/Pp0F7AEYZ9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19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@diario_mural - 2017-09-13 11:00:06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#BuenMiércoles  ☕️💗@alberto_rsaa @SanLuisGob1 @gloriasanluis @loliguerra @maritacioffi @carolinabarrabi @olguis170… https://t.co/Y0qFLqw4Rb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78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@poderjk - 2017-09-21 16:53:47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Juana Koslay Primer Premio Innovación Municipal Educativa #Cippec @alberto_rsaa @Adolfo_RSaa @aliciabanuelos… https://t.co/fHUdV9ycaz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85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@GonzaGodoy07 - 2017-09-28 15:02:27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Cronograma de pago @alberto_rsaa @Adolfo_RSaa @SanLuisGob1 @SanLuisGob1 @VillaMercedesSL @eugecatalfamo… https://t.co/spVSd98u0Z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370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23F51-A9C6-4B3A-A4AC-A18C16B0C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046118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9FA65-BCF5-4041-A138-D80E2CDC3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9453CE-7B27-4529-8323-98C2AC03F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510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454178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1781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139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474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14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@diario_mural - 2017-09-14 10:19:19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#BuenJueves 💨🌪️🍃@gloriasanluis  #HolaAmigos @alberto_rsaa @loliguerra @maritacioffi @carolinabarrabi @emoneshijo… https://t.co/skCACxoRb5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5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7DE4B-431B-48C2-A1EB-548CEF50F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14565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D56D-755E-4AAB-A7B0-7CFC4AF1C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DB0CC-050A-457D-85F5-A1707937F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4947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432390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71650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9783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480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@sebaalerey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(394)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60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@Annita421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(389)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32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@dcsil08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(318)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68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@MimCarossia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(284)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36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@tinitamorel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(279)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2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@diario_mural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(251)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70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@letun17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(239)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36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@carolinabarrabi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74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@LICFANNYCABRERA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0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@CastroStella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825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BBA4E-6CBB-412F-8188-E821CA677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560313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F4E48-18B0-4136-BD32-503CC835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495C4-565F-42BF-864E-74F8E480F0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150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972464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80548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9813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22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@gdiegom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49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@SecTransporteSL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4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@mpaz_ruggeri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38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@fedrasantagata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34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@emoneshijo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3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@tomasbravosl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2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@mingobsanluis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72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@chavero_alexis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51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@adelina050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64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@irustacarlos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698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B5889-5879-4D1E-BD34-55F8C04AC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6001528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25AD6-AEC9-44A7-B2B4-B77D9AC9F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5CC08C-401C-4738-84ED-7E2047E110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121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A215C6-015A-4101-A839-CCA011A4C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B863B-B42D-480E-AA8B-AA7AE66DD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3377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8C112-8A4F-4D8F-A1DE-C4438FC37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041B3-1397-4EE0-A119-58C73D68E0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2674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416914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1069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7560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7451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@escarto2011 - 2017-09-30 17:35:35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Cuando vuelve San Luis a la Liga Nacional de Basquet 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17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@SeanPolMcleod - 2017-09-29 23:51:13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Si los cazadores hubiesen sido puntanos. Los obligaban a que los votaran? https://t.co/r7keNwPSAA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37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@Zalo2013 - 2017-09-29 17:43:50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Che beto hablando d cuidar el patrimonio!  Le pasastes 80 palos a tu cuñada?  De onda t digo! Hacelo… https://t.co/Ih4eTsTNyd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80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@LuisESuarez_25 - 2017-09-28 22:04:36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prometiendo "lo que se les ocurra" a sus secuaces si duplican los votos, no se les ocurrio nada en 30 años? Vayanse calladitos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46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@ANALUBOSTERA - 2017-09-20 17:59:56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Que logros?? Aparecio algo??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35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@GramaticaAngel - 2017-09-20 17:43:41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Espero que la prioridad la tengan los nativos puntano?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701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@aguadoguille - 2017-09-20 17:31:38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6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@CAlejandrdiaz - 2017-09-20 14:14:36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Que bueno!!! Puedo también agregar a mi hijo a la mutual? el es universitario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906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16981-6936-4B1D-894C-30D6CDFCC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0373558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D2CE8-C18E-40BE-95B8-6D165BA0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A8CF40-2FF7-4BF3-B045-1DBBB76569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557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345441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9821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148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328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27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@salugra - 2017-09-18 09:46:46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Todo muy bueno pero los cuentos de las entrega de las Tablet siguen como seguirán drenando votos c/no les Jubilados siguen 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07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@alberto_rsaa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@gonzalomora1975 - 2017-09-13 19:14:19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@alberto_rsaa tuve que emigrar en busca de oportunidades que la corrupcion no me daba. QUIERO VOLVER... me ayuda?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85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9F8EC-B17D-43BE-A14E-8EE46CA64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65571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1448</Words>
  <Application>Microsoft Office PowerPoint</Application>
  <PresentationFormat>On-screen Show (4:3)</PresentationFormat>
  <Paragraphs>484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2017-10-09T07:14:57Z</dcterms:created>
  <dcterms:modified xsi:type="dcterms:W3CDTF">2017-10-09T07:15:55Z</dcterms:modified>
</cp:coreProperties>
</file>