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4423298</c:v>
                </c:pt>
                <c:pt idx="1">
                  <c:v>4424429</c:v>
                </c:pt>
                <c:pt idx="2">
                  <c:v>4425400</c:v>
                </c:pt>
                <c:pt idx="3">
                  <c:v>4426116</c:v>
                </c:pt>
                <c:pt idx="4">
                  <c:v>4426677</c:v>
                </c:pt>
                <c:pt idx="5">
                  <c:v>4427074</c:v>
                </c:pt>
                <c:pt idx="6">
                  <c:v>4427332</c:v>
                </c:pt>
                <c:pt idx="7">
                  <c:v>4427928</c:v>
                </c:pt>
                <c:pt idx="8">
                  <c:v>4428695</c:v>
                </c:pt>
                <c:pt idx="9">
                  <c:v>4429141</c:v>
                </c:pt>
                <c:pt idx="10">
                  <c:v>4429409</c:v>
                </c:pt>
                <c:pt idx="11">
                  <c:v>4432221</c:v>
                </c:pt>
                <c:pt idx="12">
                  <c:v>4434795</c:v>
                </c:pt>
                <c:pt idx="13">
                  <c:v>4436400</c:v>
                </c:pt>
                <c:pt idx="14">
                  <c:v>4437588</c:v>
                </c:pt>
                <c:pt idx="15">
                  <c:v>4438369</c:v>
                </c:pt>
                <c:pt idx="16">
                  <c:v>4439199</c:v>
                </c:pt>
                <c:pt idx="17">
                  <c:v>4439640</c:v>
                </c:pt>
                <c:pt idx="18">
                  <c:v>4440018</c:v>
                </c:pt>
                <c:pt idx="19">
                  <c:v>4440847</c:v>
                </c:pt>
                <c:pt idx="20">
                  <c:v>4441357</c:v>
                </c:pt>
                <c:pt idx="21">
                  <c:v>4441703</c:v>
                </c:pt>
                <c:pt idx="22">
                  <c:v>4442048</c:v>
                </c:pt>
                <c:pt idx="23">
                  <c:v>4442421</c:v>
                </c:pt>
                <c:pt idx="24">
                  <c:v>4442948</c:v>
                </c:pt>
                <c:pt idx="25">
                  <c:v>4443346</c:v>
                </c:pt>
                <c:pt idx="26">
                  <c:v>4443891</c:v>
                </c:pt>
                <c:pt idx="27">
                  <c:v>4444380</c:v>
                </c:pt>
                <c:pt idx="28">
                  <c:v>4444892</c:v>
                </c:pt>
                <c:pt idx="29">
                  <c:v>4445502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56-4CB1-A764-EB5B34EBF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789360"/>
        <c:axId val="298782472"/>
      </c:lineChart>
      <c:dateAx>
        <c:axId val="29878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82472"/>
        <c:crosses val="autoZero"/>
        <c:auto val="1"/>
        <c:lblOffset val="100"/>
        <c:baseTimeUnit val="days"/>
      </c:dateAx>
      <c:valAx>
        <c:axId val="29878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8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FF-4653-BBC5-B0F43B4D7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785752"/>
        <c:axId val="298786408"/>
      </c:radarChart>
      <c:catAx>
        <c:axId val="298785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86408"/>
        <c:crosses val="autoZero"/>
        <c:auto val="1"/>
        <c:lblAlgn val="ctr"/>
        <c:lblOffset val="100"/>
        <c:noMultiLvlLbl val="0"/>
      </c:catAx>
      <c:valAx>
        <c:axId val="29878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78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0.96064693658984002</c:v>
                </c:pt>
                <c:pt idx="1">
                  <c:v>0</c:v>
                </c:pt>
                <c:pt idx="2">
                  <c:v>0.38536342175237998</c:v>
                </c:pt>
                <c:pt idx="3">
                  <c:v>0.48407527027009001</c:v>
                </c:pt>
                <c:pt idx="4">
                  <c:v>0.60640756046227995</c:v>
                </c:pt>
                <c:pt idx="5">
                  <c:v>0.46921361005223999</c:v>
                </c:pt>
                <c:pt idx="6">
                  <c:v>0.91495691523518996</c:v>
                </c:pt>
                <c:pt idx="7">
                  <c:v>0.96665710549436001</c:v>
                </c:pt>
                <c:pt idx="8">
                  <c:v>0.38486456800347002</c:v>
                </c:pt>
                <c:pt idx="9">
                  <c:v>0</c:v>
                </c:pt>
                <c:pt idx="10">
                  <c:v>1.0751872484775</c:v>
                </c:pt>
                <c:pt idx="11">
                  <c:v>0.39342272997931999</c:v>
                </c:pt>
                <c:pt idx="12">
                  <c:v>0.75521686213265005</c:v>
                </c:pt>
                <c:pt idx="13">
                  <c:v>0.56132992544934002</c:v>
                </c:pt>
                <c:pt idx="14">
                  <c:v>0.40524433133483001</c:v>
                </c:pt>
                <c:pt idx="15">
                  <c:v>0.63688163092892003</c:v>
                </c:pt>
                <c:pt idx="16">
                  <c:v>0.37128787223408</c:v>
                </c:pt>
                <c:pt idx="17">
                  <c:v>0.36186416886234002</c:v>
                </c:pt>
                <c:pt idx="18">
                  <c:v>0.25907529321512002</c:v>
                </c:pt>
                <c:pt idx="19">
                  <c:v>0.43349385825523001</c:v>
                </c:pt>
                <c:pt idx="20">
                  <c:v>0.64423199467158998</c:v>
                </c:pt>
                <c:pt idx="21">
                  <c:v>0.61318209415823999</c:v>
                </c:pt>
                <c:pt idx="22">
                  <c:v>0.22603067398339999</c:v>
                </c:pt>
                <c:pt idx="23">
                  <c:v>0.96334411919768004</c:v>
                </c:pt>
                <c:pt idx="24">
                  <c:v>0.45800016386490999</c:v>
                </c:pt>
                <c:pt idx="25">
                  <c:v>0.44163517434826999</c:v>
                </c:pt>
                <c:pt idx="26">
                  <c:v>0.27221811895921999</c:v>
                </c:pt>
                <c:pt idx="27">
                  <c:v>0.43708543207320999</c:v>
                </c:pt>
                <c:pt idx="28">
                  <c:v>0.51734720233557996</c:v>
                </c:pt>
                <c:pt idx="29">
                  <c:v>0.62638393753977994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0-4003-AB64-278541197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511888"/>
        <c:axId val="301512216"/>
      </c:lineChart>
      <c:dateAx>
        <c:axId val="301511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2216"/>
        <c:crosses val="autoZero"/>
        <c:auto val="1"/>
        <c:lblOffset val="100"/>
        <c:baseTimeUnit val="days"/>
      </c:dateAx>
      <c:valAx>
        <c:axId val="301512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1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488</c:v>
                </c:pt>
                <c:pt idx="1">
                  <c:v>1037</c:v>
                </c:pt>
                <c:pt idx="2">
                  <c:v>1086</c:v>
                </c:pt>
                <c:pt idx="3">
                  <c:v>716</c:v>
                </c:pt>
                <c:pt idx="4">
                  <c:v>623</c:v>
                </c:pt>
                <c:pt idx="5">
                  <c:v>727</c:v>
                </c:pt>
                <c:pt idx="6">
                  <c:v>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DC-4011-8C0B-A0D85633B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518120"/>
        <c:axId val="301511232"/>
      </c:barChart>
      <c:catAx>
        <c:axId val="30151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1232"/>
        <c:crosses val="autoZero"/>
        <c:auto val="1"/>
        <c:lblAlgn val="ctr"/>
        <c:lblOffset val="100"/>
        <c:noMultiLvlLbl val="0"/>
      </c:catAx>
      <c:valAx>
        <c:axId val="30151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1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473</c:v>
                </c:pt>
                <c:pt idx="1">
                  <c:v>1131</c:v>
                </c:pt>
                <c:pt idx="2">
                  <c:v>971</c:v>
                </c:pt>
                <c:pt idx="3">
                  <c:v>716</c:v>
                </c:pt>
                <c:pt idx="4">
                  <c:v>561</c:v>
                </c:pt>
                <c:pt idx="5">
                  <c:v>397</c:v>
                </c:pt>
                <c:pt idx="6">
                  <c:v>258</c:v>
                </c:pt>
                <c:pt idx="7">
                  <c:v>596</c:v>
                </c:pt>
                <c:pt idx="8">
                  <c:v>767</c:v>
                </c:pt>
                <c:pt idx="9">
                  <c:v>446</c:v>
                </c:pt>
                <c:pt idx="10">
                  <c:v>268</c:v>
                </c:pt>
                <c:pt idx="11">
                  <c:v>2812</c:v>
                </c:pt>
                <c:pt idx="12">
                  <c:v>2574</c:v>
                </c:pt>
                <c:pt idx="13">
                  <c:v>1605</c:v>
                </c:pt>
                <c:pt idx="14">
                  <c:v>1188</c:v>
                </c:pt>
                <c:pt idx="15">
                  <c:v>781</c:v>
                </c:pt>
                <c:pt idx="16">
                  <c:v>830</c:v>
                </c:pt>
                <c:pt idx="17">
                  <c:v>441</c:v>
                </c:pt>
                <c:pt idx="18">
                  <c:v>378</c:v>
                </c:pt>
                <c:pt idx="19">
                  <c:v>829</c:v>
                </c:pt>
                <c:pt idx="20">
                  <c:v>510</c:v>
                </c:pt>
                <c:pt idx="21">
                  <c:v>346</c:v>
                </c:pt>
                <c:pt idx="22">
                  <c:v>345</c:v>
                </c:pt>
                <c:pt idx="23">
                  <c:v>373</c:v>
                </c:pt>
                <c:pt idx="24">
                  <c:v>527</c:v>
                </c:pt>
                <c:pt idx="25">
                  <c:v>398</c:v>
                </c:pt>
                <c:pt idx="26">
                  <c:v>545</c:v>
                </c:pt>
                <c:pt idx="27">
                  <c:v>489</c:v>
                </c:pt>
                <c:pt idx="28">
                  <c:v>512</c:v>
                </c:pt>
                <c:pt idx="29">
                  <c:v>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6-43E1-A731-DA899F0BB2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37896"/>
        <c:axId val="301335272"/>
      </c:lineChart>
      <c:dateAx>
        <c:axId val="301337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5272"/>
        <c:crosses val="autoZero"/>
        <c:auto val="1"/>
        <c:lblOffset val="100"/>
        <c:baseTimeUnit val="days"/>
      </c:dateAx>
      <c:valAx>
        <c:axId val="30133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3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3</c:v>
                </c:pt>
                <c:pt idx="11">
                  <c:v>6</c:v>
                </c:pt>
                <c:pt idx="12">
                  <c:v>5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2</c:v>
                </c:pt>
                <c:pt idx="21">
                  <c:v>3</c:v>
                </c:pt>
                <c:pt idx="22">
                  <c:v>2</c:v>
                </c:pt>
                <c:pt idx="23">
                  <c:v>1</c:v>
                </c:pt>
                <c:pt idx="24">
                  <c:v>4</c:v>
                </c:pt>
                <c:pt idx="25">
                  <c:v>2</c:v>
                </c:pt>
                <c:pt idx="26">
                  <c:v>3</c:v>
                </c:pt>
                <c:pt idx="27">
                  <c:v>3</c:v>
                </c:pt>
                <c:pt idx="28">
                  <c:v>5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B4-4767-BDBB-AFDC7F72D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011424"/>
        <c:axId val="361012736"/>
      </c:lineChart>
      <c:dateAx>
        <c:axId val="361011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12736"/>
        <c:crosses val="autoZero"/>
        <c:auto val="1"/>
        <c:lblOffset val="100"/>
        <c:baseTimeUnit val="days"/>
      </c:dateAx>
      <c:valAx>
        <c:axId val="36101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1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14</c:v>
                </c:pt>
                <c:pt idx="2">
                  <c:v>15</c:v>
                </c:pt>
                <c:pt idx="3">
                  <c:v>11</c:v>
                </c:pt>
                <c:pt idx="4">
                  <c:v>15</c:v>
                </c:pt>
                <c:pt idx="5">
                  <c:v>9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45-4D84-A0BE-B3D9325F0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990104"/>
        <c:axId val="360985512"/>
      </c:barChart>
      <c:catAx>
        <c:axId val="36099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5512"/>
        <c:crosses val="autoZero"/>
        <c:auto val="1"/>
        <c:lblAlgn val="ctr"/>
        <c:lblOffset val="100"/>
        <c:noMultiLvlLbl val="0"/>
      </c:catAx>
      <c:valAx>
        <c:axId val="36098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9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0.58411336543666004</c:v>
                </c:pt>
                <c:pt idx="1">
                  <c:v>0.39227403932888</c:v>
                </c:pt>
                <c:pt idx="2">
                  <c:v>0.51339527331769996</c:v>
                </c:pt>
                <c:pt idx="3">
                  <c:v>0.63903695078149003</c:v>
                </c:pt>
                <c:pt idx="4">
                  <c:v>0.63322659209814003</c:v>
                </c:pt>
                <c:pt idx="5">
                  <c:v>0.48772225229018001</c:v>
                </c:pt>
                <c:pt idx="6">
                  <c:v>0.49290997654699997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27-4C7D-94A3-353F0A285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984856"/>
        <c:axId val="360985840"/>
      </c:barChart>
      <c:catAx>
        <c:axId val="36098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5840"/>
        <c:crosses val="autoZero"/>
        <c:auto val="1"/>
        <c:lblAlgn val="ctr"/>
        <c:lblOffset val="100"/>
        <c:noMultiLvlLbl val="0"/>
      </c:catAx>
      <c:valAx>
        <c:axId val="36098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1-43DF-8CA4-9F0B66DCCE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71-43DF-8CA4-9F0B66DCCE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71-43DF-8CA4-9F0B66DCCE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71-43DF-8CA4-9F0B66DCCE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71-43DF-8CA4-9F0B66DCC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988792"/>
        <c:axId val="360989776"/>
      </c:barChart>
      <c:catAx>
        <c:axId val="36098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9776"/>
        <c:crosses val="autoZero"/>
        <c:auto val="1"/>
        <c:lblAlgn val="ctr"/>
        <c:lblOffset val="100"/>
        <c:noMultiLvlLbl val="0"/>
      </c:catAx>
      <c:valAx>
        <c:axId val="36098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98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0.51458396337976997</c:v>
                </c:pt>
                <c:pt idx="10">
                  <c:v>0.30974604872088002</c:v>
                </c:pt>
                <c:pt idx="11">
                  <c:v>0.59810603813949004</c:v>
                </c:pt>
                <c:pt idx="12">
                  <c:v>0.52017617538500005</c:v>
                </c:pt>
                <c:pt idx="13">
                  <c:v>0.37844131267359998</c:v>
                </c:pt>
                <c:pt idx="14">
                  <c:v>0.41460719945460001</c:v>
                </c:pt>
                <c:pt idx="15">
                  <c:v>0.4972844334289</c:v>
                </c:pt>
                <c:pt idx="16">
                  <c:v>0.53918443407002004</c:v>
                </c:pt>
                <c:pt idx="17">
                  <c:v>0.61548911787185001</c:v>
                </c:pt>
                <c:pt idx="18">
                  <c:v>0.55980823585420003</c:v>
                </c:pt>
                <c:pt idx="19">
                  <c:v>0.30977423871785997</c:v>
                </c:pt>
                <c:pt idx="20">
                  <c:v>0.30164048492508</c:v>
                </c:pt>
                <c:pt idx="21">
                  <c:v>0.65302530698182004</c:v>
                </c:pt>
                <c:pt idx="22">
                  <c:v>0.61723013208479005</c:v>
                </c:pt>
                <c:pt idx="23">
                  <c:v>0.93861038048903001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2-4776-B5D1-FBED3589BA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31720"/>
        <c:axId val="348129752"/>
      </c:lineChart>
      <c:catAx>
        <c:axId val="34813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9752"/>
        <c:crosses val="autoZero"/>
        <c:auto val="1"/>
        <c:lblAlgn val="ctr"/>
        <c:lblOffset val="100"/>
        <c:noMultiLvlLbl val="0"/>
      </c:catAx>
      <c:valAx>
        <c:axId val="34812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3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11</c:v>
                </c:pt>
                <c:pt idx="13">
                  <c:v>6</c:v>
                </c:pt>
                <c:pt idx="14">
                  <c:v>2</c:v>
                </c:pt>
                <c:pt idx="15">
                  <c:v>7</c:v>
                </c:pt>
                <c:pt idx="16">
                  <c:v>6</c:v>
                </c:pt>
                <c:pt idx="17">
                  <c:v>2</c:v>
                </c:pt>
                <c:pt idx="18">
                  <c:v>5</c:v>
                </c:pt>
                <c:pt idx="19">
                  <c:v>5</c:v>
                </c:pt>
                <c:pt idx="20">
                  <c:v>3</c:v>
                </c:pt>
                <c:pt idx="21">
                  <c:v>7</c:v>
                </c:pt>
                <c:pt idx="22">
                  <c:v>10</c:v>
                </c:pt>
                <c:pt idx="2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94-4086-B756-2A46764E8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125160"/>
        <c:axId val="348132376"/>
      </c:lineChart>
      <c:catAx>
        <c:axId val="34812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32376"/>
        <c:crosses val="autoZero"/>
        <c:auto val="1"/>
        <c:lblAlgn val="ctr"/>
        <c:lblOffset val="100"/>
        <c:noMultiLvlLbl val="0"/>
      </c:catAx>
      <c:valAx>
        <c:axId val="34813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0.22144424250599001</c:v>
                </c:pt>
                <c:pt idx="1">
                  <c:v>0.16123808507083001</c:v>
                </c:pt>
                <c:pt idx="2">
                  <c:v>0.49315718996161001</c:v>
                </c:pt>
                <c:pt idx="3">
                  <c:v>0</c:v>
                </c:pt>
                <c:pt idx="4">
                  <c:v>0.56516233573769004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8-414B-8F41-B2EF64103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130736"/>
        <c:axId val="348123848"/>
      </c:barChart>
      <c:catAx>
        <c:axId val="34813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23848"/>
        <c:crosses val="autoZero"/>
        <c:auto val="1"/>
        <c:lblAlgn val="ctr"/>
        <c:lblOffset val="100"/>
        <c:noMultiLvlLbl val="0"/>
      </c:catAx>
      <c:valAx>
        <c:axId val="34812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3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1175434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C-42A3-B937-EBD4274073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251784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BC-42A3-B937-EBD4274073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8530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BC-42A3-B937-EBD4274073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BC-42A3-B937-EBD4274073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BC-42A3-B937-EBD4274073C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BC-42A3-B937-EBD4274073C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176728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BC-42A3-B937-EBD4274073C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Mauricio Macri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335509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4BC-42A3-B937-EBD427407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529776"/>
        <c:axId val="250522888"/>
      </c:barChart>
      <c:catAx>
        <c:axId val="25052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22888"/>
        <c:crosses val="autoZero"/>
        <c:auto val="1"/>
        <c:lblAlgn val="ctr"/>
        <c:lblOffset val="100"/>
        <c:noMultiLvlLbl val="0"/>
      </c:catAx>
      <c:valAx>
        <c:axId val="25052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2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DE-475E-A6C5-41E424791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240080"/>
        <c:axId val="342238112"/>
      </c:barChart>
      <c:catAx>
        <c:axId val="34224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38112"/>
        <c:crosses val="autoZero"/>
        <c:auto val="1"/>
        <c:lblAlgn val="ctr"/>
        <c:lblOffset val="100"/>
        <c:noMultiLvlLbl val="0"/>
      </c:catAx>
      <c:valAx>
        <c:axId val="34223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4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4B3FA-283C-4E64-83B5-1257F3038A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59DCB-C483-4142-BFA5-4C75982410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651918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8B4D0-1B05-49EB-A203-335302D59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BA7AEA-ADB1-431D-B417-4EE0888F4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2130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99941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03809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5414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26639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64317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3453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01505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8264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2986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633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92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Mauricio Macri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631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7EDBD4-3AF8-4ECB-9759-A4B53CA20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65780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ED8CB-2A91-46E6-9514-CD032F82D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63C417-E338-4E6A-ADDC-1EFB846FE3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58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7DA34-7139-4B22-BFBB-AE9765E78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A882C-D6E2-4DF5-8B65-828615596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896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62048-144C-4FA8-8089-D8FF888FE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3D3367-7ADF-4600-9EE7-20C01A53B2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507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8F3B62-4C5B-47A4-B67D-BAE42CA54A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0831E-A2D6-4A3D-84D7-8F6B8CC5B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52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4119-AC62-4B6F-9257-993905EAC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78DA9B-37BD-41A8-827B-AB571B3162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2287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7FC1D-251E-4820-826B-5E9C83674B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12D17-3E0E-49B9-AFD5-72CD06831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61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6B9A-D415-4D3A-845F-FBC3411B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486E11-A00A-49CB-87CD-CCC1AA6516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1897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1AC97-B1E5-48B6-AB14-4D65858F0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770949-9B9D-41B3-8EB8-6786712DD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66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ADEE7-8D15-4644-A5B0-4F6C4885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99860A-5A78-4AEE-B39B-2E35A0BAE9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814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ADEA3-CB89-44C6-8604-38A2B1B142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D9FC4-E2F7-4447-994F-B8D06BCDE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535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24746-2EB8-4976-83A7-209A790A7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1DBD93-441F-42C1-8F28-11B539FFFD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4411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62374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6861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966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47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391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2249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809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7379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6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- 2017-09-11 23:39:19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SUSANA VIAJA HORAS PARA DAR CLASES EN UNA ESCUELA RURAL. HOY LA LLAMÉ PARA SALUDARLA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53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- 2017-09-07 22:37:22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LLEGAN AL SUR LOS MOLINOS QUE GENERARÁN ENERGÍA LIMPIA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57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- 2017-09-01 16:22:59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HELADERÍA CON MÁS GUSTOS DEL PAÍS
En Tucumán visité Plaza Crema, la heladería de los hermanos Enrique y Roberto Espeche. Es la que más gustos tiene en todo el país (probé de remolacha, arroz con leche, mate cocido). Hace un tiempo ganaron un premio por su emprendimiento y hoy fui a visitarlos para impulsarlos a que sigan creciendo.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36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5DADF-CDA1-4035-8EB4-0D2FE27A32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621437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109B-1F23-48EF-834B-702E55C66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59219-F9E3-4509-8A40-D6E304501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302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53245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9975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0916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783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828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110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797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726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3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- 2017-09-08 21:29:16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ANTES HABÍAN VOLADO
Un grupo de jubilados tomó por primera vez un avión la semana pasada a Salta. Lo que para muchos es una rutina, para ellos fue una asombrosa primera experiencia.
Aerolíneas Argentinas
Ministerio de Transporte de la Nación Argentina
PAMI
Ministerio de Turismo de la Nación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40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- 2017-09-13 11:31:32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SANTIAGO DEL ESTERO: INAUGURACIÓN DEL HOGAR ISIDRO ANTÚNEZ DE LA FUNDACIÓN MARGARITA BARRIENTOS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427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- 2017-09-22 12:46:38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EL PRESIDENTE Y LA GOBERNADORA VIDAL REINAUGURAN LA REPÚBLICA DE LOS NIÑOS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41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- 2017-09-14 22:25:15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 SELVA, SANTIAGO DEL ESTERO!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44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DAC8-CF3E-45E6-8ACE-B23C6017C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67987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D3667-135F-41C5-B320-115A13731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E907CB-E2C7-4EFB-82AA-A6957A23A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3912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22261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9647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972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053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761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300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825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603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7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- 2017-09-24 17:31:06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HAY EN ESTAS CAJAS?
Comenzamos a trasladar a un centenar de ciervos y a 5 antílopes del Ecoparque de Buenos Aires a la Estación de Cría de Animales Silvestres. Antes vivían en un espacio de 0,38 hectáreas. Ahora tendrán un predio de 110 para garantizar su bienestar en una situación controlada de semi-libertad. 
Las imágenes del video son del momento en que se los libera en su nueva casa.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6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- 2017-09-13 23:20:47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MARGARITA EN SANTIAGO DEL ESTERO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069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- 2017-09-16 21:05:02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ALMACÉN DE LOS SCHAABER 
Hoy visité a Don Carlos y a su familia en Villa Paranacito, Entre Ríos.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73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- 2017-09-29 23:54:44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LUCAS ME ESCRIBIÓ POR FACEBOOK Y HOY LO INVITÉ A COMER EN SAN LUIS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766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6CB0E-09D3-45DC-8C6B-B72ECA22DD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714517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F998F-BBE7-4BEF-B66F-7171CF211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6DBA6-0853-407F-BA5C-60A7C959E3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939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6496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173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391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792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495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019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6782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210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14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- 2017-09-13 15:38:32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LA CASA DE MABEL Y SU FAMILIA EN SELVA, SANTIAGO DEL ESTERO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32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- 2017-09-25 09:40:22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INAUGURACIÓN DE OBRAS EN LA RUTA 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2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- 2017-09-21 18:40:52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COMUNIDAD QOM 
Un equipo interdisciplinario viajó a Formosa para escuchar las necesidades de la comunidad Qom La Primavera y entregarle a Félix Díaz los resultados del relevamiento territorial que determinan cuáles son las tierras que ocupan, el uso tradicional que hacen del territorio (por ejemplo en zonas de cultivos, pastoreo y lugares sagrados) y el reconocimiento por parte de otras comunidades, gobiernos locales u ONGs. Es un paso importante, que da respuesta a un reclamo de más de una década, los protege de eventuales desalojos y por primera vez los reconoce.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35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- 2017-09-30 15:42:45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QUEREMOS MÁS MAFIAS, NI DROGAS NI CORRUPCIÓN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530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33B305-FF27-4941-B3AA-374ACCD6F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59765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3C7C0-6B6B-4CF3-9F02-69B794D4D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7BE0F0-52F7-4FD8-B61F-DB4E3BC07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3705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79492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6156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7649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741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02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759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159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418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13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- 2017-09-12 18:00:43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PRIMERA VEZ UN PRIMER MINISTRO ISRAELÍ VISITA LA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504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- 2017-09-05 21:51:06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EMPEZAMOS A CONSTRUIR EL VIADUCTO MITRE 
Volverá a conectar los barrios de Belgrano, Núnez y Palermo en la Ciudad de Buenos Aires que hoy están divididos por el tren. Se eliminarán 8 barreras que generan demoras en el tránsito y se construirán dos estaciones elevadas. A los costados de las vías habrá nuevos espacios públicos verdes. Hoy pusimos en marcha la construcción del nuevo viaducto Mitre.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28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- 2017-09-04 21:35:48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HABLANDO CON BETY
En Tucumán llamé a Bety del club La Querencia para contarle que vamos a trabajar juntos para poner césped sintético en la cancha de hockey donde entrenan los chicos de Juan Bautista Alberdi.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98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6E018-714F-4667-86E7-5C3ED19B3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09282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FB68C-F3C8-41E3-A741-BC4D2219C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3A1C9C-35E5-416F-BC2D-51AB6F6D0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6765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85901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622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297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008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3700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812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317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6365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8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- 2017-09-20 23:23:00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AGUA LLEGA A NAPENAY Y A 25 LOCALIDADES MÁS DE CHACO 
Napenay es una localidad de Chaco de 6.000 personas que no cuenta con cloacas ni agua (se abastecen con bidones). Hoy fui a la casa de Mariela y Alexis para contarles a ellos y a sus vecinos que reactivamos la ejecución del Segundo Acueducto del Chaco qué abastecerá de agua a 26 localidades, incluida la suya.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4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- 2017-09-20 12:44:24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AHORA: ENCUENTRO CON VECINOS EN CHACO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9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- 2017-09-16 16:07:02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VILLA PARANACITO, ENTRE RÍOS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12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- 2017-09-08 13:01:37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EL PRESIDENTE PRESENTA EL PROGRAMA DE MICROCRÉDITOS PARA JÓVENES EMPRENDEDORES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94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- 2017-09-29 12:41:57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EL PRESIDENTE EN SAN LUIS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35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- 2017-09-05 09:26:44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EL PRESIDENTE PONE EN MARCHA LAS OBRAS DEL VIADUCTO MITRE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78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9E89F-DC51-4DF1-A76F-26D035C81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51284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E595-03E9-4FBE-9AD7-DE475FD35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9D61F-64EE-4AE1-94E1-60172853A6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369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58643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913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2767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7584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786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591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006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897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78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- 2017-09-19 11:30:35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ENCUENTRO CON JUBILADOS EN QUILMES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958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99F03-0DED-4493-BA4B-C2C241FA2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974538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ED46D-72EA-4A66-87EC-00F6BABD3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09666E-DF4A-484E-A2FE-9EBE5E7317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8958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1AC4E-8982-4374-8888-1BEFD2122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0B8B6-F93D-4E66-817D-84C870A4D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50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F5C91-2E07-4DEC-82AA-0946A0446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8BEB07-CDE7-43CD-BE79-2FF3C9E43F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5903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BF004-EBF6-4DEE-A827-F53E52F10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ABB41-35C6-4BB9-9EF3-495D15119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438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1B2D5-DCD9-404C-A3AB-60A482948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ADC3F-12D8-4B28-8EFB-4829443305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83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D64D9-8FDF-4F72-8641-5FBC9FCB8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274E8-C8BD-47D0-9E4D-2E2568F50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755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ABC46-48BD-4CB3-87A1-A46EF360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43804A-E80F-4905-9DFA-4581A15DB0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5434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1271F-AE4C-48BA-AE6A-DADC5E328F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E85C1-2F0E-4950-9CB4-A343E161C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5412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9693F-4414-4390-A9F3-00D2377D0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4E433C-92BC-44CB-B436-56CEB8A88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224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9F682-A760-4E03-A5AC-8E2E1D8E03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FC36E-5892-40E7-B765-4A9E66709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513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7BA59-05E6-4C77-AA79-4938AEBF6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49EB54-5044-431D-B53F-9C8B319FA0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8912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04F13-F2DB-4A19-A545-7F708EA61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68B14-6199-434E-8450-E6E260D5C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203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37F6D-A102-49B9-A970-056EF7008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4E62B-5BED-4F1E-B96D-48ECB457C0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724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201CA-2CED-4BDB-9278-EF52939A0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1F06A-8AF3-4647-9E63-FEC242DED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312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84B7-C29B-46D7-B30E-B1C135BC2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E25F9B-E03D-4B13-9454-3B434E89F1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0622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07A0E-AA37-4378-B553-B0B95F372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7723F-72A3-4993-A225-2D8BDB241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2968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70BE2-2D0C-4058-A223-C3138DC6F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440DAB-2CE6-4C3D-82F9-E0AE137E97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122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73663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5366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3699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032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883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651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Quito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(1377)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59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 Rabino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(401)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30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Alenhde Dieggo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(362)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2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(340)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74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Moly Cejas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(266)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0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Celia Girado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(242)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677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 Ruiz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39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Andreassi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63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Marcos 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54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Richiusa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618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B7B5-CC21-47E2-BC3A-EA1DA9F62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70919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D927E-CFB3-4048-8FEC-1AE07D05C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95007A-ED5C-4687-A125-C422A7CD6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450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5702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503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609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647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3666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878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Zulema Ernestina 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22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Kelo Sosa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78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Ariana Yamir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05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Rissotto Montero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87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Susana Cai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69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09EC8-CF3E-4C3C-BEB4-4BA89C2DA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42097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B3A9-20B8-4232-88FF-89ECF9ABB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CB6E8D-1D34-4BB6-8D38-C5883BF5C3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665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4DC4E7-796D-4218-A0A2-2EE8E47EB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D226E-14AF-4095-BCDB-6FE9BA00D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6514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867</Words>
  <Application>Microsoft Office PowerPoint</Application>
  <PresentationFormat>On-screen Show (4:3)</PresentationFormat>
  <Paragraphs>425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7</vt:lpstr>
      <vt:lpstr>Facebook Own Posts Table - 2 of 7</vt:lpstr>
      <vt:lpstr>Facebook Own Posts Table - 3 of 7</vt:lpstr>
      <vt:lpstr>Facebook Own Posts Table - 4 of 7</vt:lpstr>
      <vt:lpstr>Facebook Own Posts Table - 5 of 7</vt:lpstr>
      <vt:lpstr>Facebook Own Posts Table - 6 of 7</vt:lpstr>
      <vt:lpstr>Facebook Own Posts Table - 7 of 7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2017-10-06T23:00:52Z</dcterms:created>
  <dcterms:modified xsi:type="dcterms:W3CDTF">2017-10-06T23:01:46Z</dcterms:modified>
</cp:coreProperties>
</file>