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1571637</c:v>
                </c:pt>
                <c:pt idx="1">
                  <c:v>1571980</c:v>
                </c:pt>
                <c:pt idx="2">
                  <c:v>1572349</c:v>
                </c:pt>
                <c:pt idx="3">
                  <c:v>1572672</c:v>
                </c:pt>
                <c:pt idx="4">
                  <c:v>1572983</c:v>
                </c:pt>
                <c:pt idx="5">
                  <c:v>1573268</c:v>
                </c:pt>
                <c:pt idx="6">
                  <c:v>1573432</c:v>
                </c:pt>
                <c:pt idx="7">
                  <c:v>1577964</c:v>
                </c:pt>
                <c:pt idx="8">
                  <c:v>1580825</c:v>
                </c:pt>
                <c:pt idx="9">
                  <c:v>1581976</c:v>
                </c:pt>
                <c:pt idx="10">
                  <c:v>1582478</c:v>
                </c:pt>
                <c:pt idx="11">
                  <c:v>1582824</c:v>
                </c:pt>
                <c:pt idx="12">
                  <c:v>1583172</c:v>
                </c:pt>
                <c:pt idx="13">
                  <c:v>1583476</c:v>
                </c:pt>
                <c:pt idx="14">
                  <c:v>1583673</c:v>
                </c:pt>
                <c:pt idx="15">
                  <c:v>1583838</c:v>
                </c:pt>
                <c:pt idx="16">
                  <c:v>1583979</c:v>
                </c:pt>
                <c:pt idx="17">
                  <c:v>1584129</c:v>
                </c:pt>
                <c:pt idx="18">
                  <c:v>1584515</c:v>
                </c:pt>
                <c:pt idx="19">
                  <c:v>1585057</c:v>
                </c:pt>
                <c:pt idx="20">
                  <c:v>1585319</c:v>
                </c:pt>
                <c:pt idx="21">
                  <c:v>1585496</c:v>
                </c:pt>
                <c:pt idx="22">
                  <c:v>1585658</c:v>
                </c:pt>
                <c:pt idx="23">
                  <c:v>1585801</c:v>
                </c:pt>
                <c:pt idx="24">
                  <c:v>1586030</c:v>
                </c:pt>
                <c:pt idx="25">
                  <c:v>1586381</c:v>
                </c:pt>
                <c:pt idx="26">
                  <c:v>1586926</c:v>
                </c:pt>
                <c:pt idx="27">
                  <c:v>1587397</c:v>
                </c:pt>
                <c:pt idx="28">
                  <c:v>1587706</c:v>
                </c:pt>
                <c:pt idx="29">
                  <c:v>1587924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25-48DB-8109-2776E51F7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402096"/>
        <c:axId val="338406688"/>
      </c:lineChart>
      <c:dateAx>
        <c:axId val="338402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06688"/>
        <c:crosses val="autoZero"/>
        <c:auto val="1"/>
        <c:lblOffset val="100"/>
        <c:baseTimeUnit val="days"/>
      </c:dateAx>
      <c:valAx>
        <c:axId val="33840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0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74-4904-B5D0-842F61D2AA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8408328"/>
        <c:axId val="338408984"/>
      </c:radarChart>
      <c:catAx>
        <c:axId val="338408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08984"/>
        <c:crosses val="autoZero"/>
        <c:auto val="1"/>
        <c:lblAlgn val="ctr"/>
        <c:lblOffset val="100"/>
        <c:noMultiLvlLbl val="0"/>
      </c:catAx>
      <c:valAx>
        <c:axId val="33840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0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0.51231932546476999</c:v>
                </c:pt>
                <c:pt idx="3">
                  <c:v>0</c:v>
                </c:pt>
                <c:pt idx="4">
                  <c:v>0.50507779940196995</c:v>
                </c:pt>
                <c:pt idx="5">
                  <c:v>0.22700039729836999</c:v>
                </c:pt>
                <c:pt idx="6">
                  <c:v>0.40312072965328999</c:v>
                </c:pt>
                <c:pt idx="7">
                  <c:v>18.280152668848999</c:v>
                </c:pt>
                <c:pt idx="8">
                  <c:v>0.42092093549804999</c:v>
                </c:pt>
                <c:pt idx="9">
                  <c:v>0</c:v>
                </c:pt>
                <c:pt idx="10">
                  <c:v>0.47016009712891998</c:v>
                </c:pt>
                <c:pt idx="11">
                  <c:v>0.45695481821324002</c:v>
                </c:pt>
                <c:pt idx="12">
                  <c:v>1.0259014856619999</c:v>
                </c:pt>
                <c:pt idx="13">
                  <c:v>0.41254980029355998</c:v>
                </c:pt>
                <c:pt idx="14">
                  <c:v>0</c:v>
                </c:pt>
                <c:pt idx="15">
                  <c:v>0.55387354736054994</c:v>
                </c:pt>
                <c:pt idx="16">
                  <c:v>0.38897461216182</c:v>
                </c:pt>
                <c:pt idx="17">
                  <c:v>0.66187768851313999</c:v>
                </c:pt>
                <c:pt idx="18">
                  <c:v>1.4112345848887</c:v>
                </c:pt>
                <c:pt idx="19">
                  <c:v>0.34667141178682997</c:v>
                </c:pt>
                <c:pt idx="20">
                  <c:v>0.21700896045137999</c:v>
                </c:pt>
                <c:pt idx="21">
                  <c:v>0.46013421159362</c:v>
                </c:pt>
                <c:pt idx="22">
                  <c:v>0.53772222982548001</c:v>
                </c:pt>
                <c:pt idx="23">
                  <c:v>0.47448208363472</c:v>
                </c:pt>
                <c:pt idx="24">
                  <c:v>1.0916726306265001</c:v>
                </c:pt>
                <c:pt idx="25">
                  <c:v>0.87662061335073005</c:v>
                </c:pt>
                <c:pt idx="26">
                  <c:v>0.88220297695840999</c:v>
                </c:pt>
                <c:pt idx="27">
                  <c:v>0.49481432570483003</c:v>
                </c:pt>
                <c:pt idx="28">
                  <c:v>0.31466705636543002</c:v>
                </c:pt>
                <c:pt idx="29">
                  <c:v>0.53668091055947997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A1-4C27-A4FD-8EFFF495C1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413576"/>
        <c:axId val="338422104"/>
      </c:lineChart>
      <c:dateAx>
        <c:axId val="338413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22104"/>
        <c:crosses val="autoZero"/>
        <c:auto val="1"/>
        <c:lblOffset val="100"/>
        <c:baseTimeUnit val="days"/>
      </c:dateAx>
      <c:valAx>
        <c:axId val="338422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1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301</c:v>
                </c:pt>
                <c:pt idx="1">
                  <c:v>349</c:v>
                </c:pt>
                <c:pt idx="2">
                  <c:v>430</c:v>
                </c:pt>
                <c:pt idx="3">
                  <c:v>300</c:v>
                </c:pt>
                <c:pt idx="4">
                  <c:v>1117</c:v>
                </c:pt>
                <c:pt idx="5">
                  <c:v>750</c:v>
                </c:pt>
                <c:pt idx="6">
                  <c:v>451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38-4385-B155-093E51243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143640"/>
        <c:axId val="405147904"/>
      </c:barChart>
      <c:catAx>
        <c:axId val="405143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47904"/>
        <c:crosses val="autoZero"/>
        <c:auto val="1"/>
        <c:lblAlgn val="ctr"/>
        <c:lblOffset val="100"/>
        <c:noMultiLvlLbl val="0"/>
      </c:catAx>
      <c:valAx>
        <c:axId val="40514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4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370</c:v>
                </c:pt>
                <c:pt idx="1">
                  <c:v>343</c:v>
                </c:pt>
                <c:pt idx="2">
                  <c:v>369</c:v>
                </c:pt>
                <c:pt idx="3">
                  <c:v>323</c:v>
                </c:pt>
                <c:pt idx="4">
                  <c:v>311</c:v>
                </c:pt>
                <c:pt idx="5">
                  <c:v>285</c:v>
                </c:pt>
                <c:pt idx="6">
                  <c:v>164</c:v>
                </c:pt>
                <c:pt idx="7">
                  <c:v>4532</c:v>
                </c:pt>
                <c:pt idx="8">
                  <c:v>2861</c:v>
                </c:pt>
                <c:pt idx="9">
                  <c:v>1151</c:v>
                </c:pt>
                <c:pt idx="10">
                  <c:v>502</c:v>
                </c:pt>
                <c:pt idx="11">
                  <c:v>346</c:v>
                </c:pt>
                <c:pt idx="12">
                  <c:v>348</c:v>
                </c:pt>
                <c:pt idx="13">
                  <c:v>304</c:v>
                </c:pt>
                <c:pt idx="14">
                  <c:v>197</c:v>
                </c:pt>
                <c:pt idx="15">
                  <c:v>165</c:v>
                </c:pt>
                <c:pt idx="16">
                  <c:v>141</c:v>
                </c:pt>
                <c:pt idx="17">
                  <c:v>150</c:v>
                </c:pt>
                <c:pt idx="18">
                  <c:v>386</c:v>
                </c:pt>
                <c:pt idx="19">
                  <c:v>542</c:v>
                </c:pt>
                <c:pt idx="20">
                  <c:v>262</c:v>
                </c:pt>
                <c:pt idx="21">
                  <c:v>177</c:v>
                </c:pt>
                <c:pt idx="22">
                  <c:v>162</c:v>
                </c:pt>
                <c:pt idx="23">
                  <c:v>143</c:v>
                </c:pt>
                <c:pt idx="24">
                  <c:v>229</c:v>
                </c:pt>
                <c:pt idx="25">
                  <c:v>351</c:v>
                </c:pt>
                <c:pt idx="26">
                  <c:v>545</c:v>
                </c:pt>
                <c:pt idx="27">
                  <c:v>471</c:v>
                </c:pt>
                <c:pt idx="28">
                  <c:v>309</c:v>
                </c:pt>
                <c:pt idx="29">
                  <c:v>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79-4B3A-B756-189E61494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147576"/>
        <c:axId val="405149544"/>
      </c:lineChart>
      <c:dateAx>
        <c:axId val="405147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49544"/>
        <c:crosses val="autoZero"/>
        <c:auto val="1"/>
        <c:lblOffset val="100"/>
        <c:baseTimeUnit val="days"/>
      </c:dateAx>
      <c:valAx>
        <c:axId val="40514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4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3E-464A-B998-9C9A76619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0045016"/>
        <c:axId val="440044360"/>
      </c:lineChart>
      <c:dateAx>
        <c:axId val="440045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044360"/>
        <c:crosses val="autoZero"/>
        <c:auto val="1"/>
        <c:lblOffset val="100"/>
        <c:baseTimeUnit val="days"/>
      </c:dateAx>
      <c:valAx>
        <c:axId val="44004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04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6</c:v>
                </c:pt>
                <c:pt idx="4">
                  <c:v>4</c:v>
                </c:pt>
                <c:pt idx="5">
                  <c:v>7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28-4CE0-8E23-F9DC0C8A1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0022056"/>
        <c:axId val="440021400"/>
      </c:barChart>
      <c:catAx>
        <c:axId val="440022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021400"/>
        <c:crosses val="autoZero"/>
        <c:auto val="1"/>
        <c:lblAlgn val="ctr"/>
        <c:lblOffset val="100"/>
        <c:noMultiLvlLbl val="0"/>
      </c:catAx>
      <c:valAx>
        <c:axId val="44002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02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0.79800984947271003</c:v>
                </c:pt>
                <c:pt idx="1">
                  <c:v>0.86237746184067998</c:v>
                </c:pt>
                <c:pt idx="2">
                  <c:v>0.58134676980338995</c:v>
                </c:pt>
                <c:pt idx="3">
                  <c:v>0.40473990049247</c:v>
                </c:pt>
                <c:pt idx="4">
                  <c:v>4.8317803744825003</c:v>
                </c:pt>
                <c:pt idx="5">
                  <c:v>0.52708062424604996</c:v>
                </c:pt>
                <c:pt idx="6">
                  <c:v>0.47148970109762001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7E-495D-9B95-D405D56DC2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0023040"/>
        <c:axId val="440020416"/>
      </c:barChart>
      <c:catAx>
        <c:axId val="440023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020416"/>
        <c:crosses val="autoZero"/>
        <c:auto val="1"/>
        <c:lblAlgn val="ctr"/>
        <c:lblOffset val="100"/>
        <c:noMultiLvlLbl val="0"/>
      </c:catAx>
      <c:valAx>
        <c:axId val="44002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02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01-4B48-8FFF-87F621DDF5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01-4B48-8FFF-87F621DDF5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01-4B48-8FFF-87F621DDF5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01-4B48-8FFF-87F621DDF5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0018120"/>
        <c:axId val="440027632"/>
      </c:barChart>
      <c:catAx>
        <c:axId val="440018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027632"/>
        <c:crosses val="autoZero"/>
        <c:auto val="1"/>
        <c:lblAlgn val="ctr"/>
        <c:lblOffset val="100"/>
        <c:noMultiLvlLbl val="0"/>
      </c:catAx>
      <c:valAx>
        <c:axId val="44002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01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0.45883901321758003</c:v>
                </c:pt>
                <c:pt idx="10">
                  <c:v>6.4151366229878999</c:v>
                </c:pt>
                <c:pt idx="11">
                  <c:v>0.83827697340975005</c:v>
                </c:pt>
                <c:pt idx="12">
                  <c:v>0.82640717277807996</c:v>
                </c:pt>
                <c:pt idx="13">
                  <c:v>1.2985245363022999</c:v>
                </c:pt>
                <c:pt idx="14">
                  <c:v>0.42181789636745998</c:v>
                </c:pt>
                <c:pt idx="15">
                  <c:v>0</c:v>
                </c:pt>
                <c:pt idx="16">
                  <c:v>0.52803203769975005</c:v>
                </c:pt>
                <c:pt idx="17">
                  <c:v>0</c:v>
                </c:pt>
                <c:pt idx="18">
                  <c:v>0.48172398883542</c:v>
                </c:pt>
                <c:pt idx="19">
                  <c:v>0.56722875711898002</c:v>
                </c:pt>
                <c:pt idx="20">
                  <c:v>0.41855554760718999</c:v>
                </c:pt>
                <c:pt idx="21">
                  <c:v>0.58656439857460996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0E-4ED0-AE1D-1EBC8BE5A4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0030584"/>
        <c:axId val="440031240"/>
      </c:lineChart>
      <c:catAx>
        <c:axId val="440030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031240"/>
        <c:crosses val="autoZero"/>
        <c:auto val="1"/>
        <c:lblAlgn val="ctr"/>
        <c:lblOffset val="100"/>
        <c:noMultiLvlLbl val="0"/>
      </c:catAx>
      <c:valAx>
        <c:axId val="44003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030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4</c:v>
                </c:pt>
                <c:pt idx="13">
                  <c:v>1</c:v>
                </c:pt>
                <c:pt idx="14">
                  <c:v>5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6</c:v>
                </c:pt>
                <c:pt idx="20">
                  <c:v>6</c:v>
                </c:pt>
                <c:pt idx="21">
                  <c:v>5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29-4C44-B43E-F0996CD8A4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0032224"/>
        <c:axId val="440032552"/>
      </c:lineChart>
      <c:catAx>
        <c:axId val="44003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032552"/>
        <c:crosses val="autoZero"/>
        <c:auto val="1"/>
        <c:lblAlgn val="ctr"/>
        <c:lblOffset val="100"/>
        <c:noMultiLvlLbl val="0"/>
      </c:catAx>
      <c:valAx>
        <c:axId val="44003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03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0.22762477214686999</c:v>
                </c:pt>
                <c:pt idx="1">
                  <c:v>0</c:v>
                </c:pt>
                <c:pt idx="2">
                  <c:v>3.4783570936545001</c:v>
                </c:pt>
                <c:pt idx="3">
                  <c:v>0</c:v>
                </c:pt>
                <c:pt idx="4">
                  <c:v>0.61958699950254004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BC-4C32-8E23-0B3AC9B54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0033536"/>
        <c:axId val="338412592"/>
      </c:barChart>
      <c:catAx>
        <c:axId val="44003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12592"/>
        <c:crosses val="autoZero"/>
        <c:auto val="1"/>
        <c:lblAlgn val="ctr"/>
        <c:lblOffset val="100"/>
        <c:noMultiLvlLbl val="0"/>
      </c:catAx>
      <c:valAx>
        <c:axId val="33841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03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395616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E3-4B4B-9378-1B6D0DF78E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80566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E3-4B4B-9378-1B6D0DF78E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E3-4B4B-9378-1B6D0DF78E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E3-4B4B-9378-1B6D0DF78EA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E3-4B4B-9378-1B6D0DF78EA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6E3-4B4B-9378-1B6D0DF78EA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82943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6E3-4B4B-9378-1B6D0DF78EA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75681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6E3-4B4B-9378-1B6D0DF78E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681112"/>
        <c:axId val="352681440"/>
      </c:barChart>
      <c:catAx>
        <c:axId val="352681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81440"/>
        <c:crosses val="autoZero"/>
        <c:auto val="1"/>
        <c:lblAlgn val="ctr"/>
        <c:lblOffset val="100"/>
        <c:noMultiLvlLbl val="0"/>
      </c:catAx>
      <c:valAx>
        <c:axId val="35268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81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5D-4642-8BB4-AE1FFF23D8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150528"/>
        <c:axId val="440019760"/>
      </c:barChart>
      <c:catAx>
        <c:axId val="40515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019760"/>
        <c:crosses val="autoZero"/>
        <c:auto val="1"/>
        <c:lblAlgn val="ctr"/>
        <c:lblOffset val="100"/>
        <c:noMultiLvlLbl val="0"/>
      </c:catAx>
      <c:valAx>
        <c:axId val="44001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5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3CBBC-1029-4F3B-A593-737A0C49F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45CDFA-17E5-4DB4-9103-A023CA6116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814854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DAF07-C5C3-4B51-97A8-86F695DB1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18F9A0-5D4E-49BB-9403-ED7CEA0F65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1124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743353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49655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90895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93225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23395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3144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8526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49833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79562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8459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05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María Eugenia Vidal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1587924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461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7CE12-3674-4894-B959-FFEEBA37E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742903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0372D-ADB3-49DC-A0E5-BED5B48D5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070E65-44B6-431E-A421-E880024DE5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22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7B06C-421A-4D0F-871F-A1080C727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4AC38-196E-4043-8383-F4C9940A4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638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D5F03-CC3F-4751-AED4-B03D2FCC8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4A3F5B-5D84-4540-B912-1808CDA4D8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09775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3D0BF-CB8C-41E8-B5C1-EE9CEA4FB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8C57F-0AEC-47CA-A005-19B5DB809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41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42FD1-79C1-4DB8-9E7E-8C1E9C7A4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9672E4-09D0-4EFE-8CBA-8AEEA8AF7F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6642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5008FA-2A91-44C1-AC99-01C1078F6C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71EDD-FBF7-4A42-A9CF-B7CF3E0E1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817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76D02-531B-4823-9F62-EAACD6BFA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CD621A-8D48-4A72-A12F-3F833E00D3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21307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C8808-EB65-4B75-ABDF-30BB0B2DA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F6CFF9-81F5-4A3D-A674-43305CF78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984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B2761-07DB-46E2-A2B1-C86AC4515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F96C92-E4E1-4525-A9FD-B1397712D2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1593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6D127-AEE3-4A6B-B84C-36EFEC6FD3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590E2-0693-40AD-8B5C-4767167CD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822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061BB-DDEF-45D6-9F10-3D212BD78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84AC72-5BCF-4689-A68F-57686151F6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341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40595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4912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9814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6773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9459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778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2699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6029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34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- 2017-09-08 10:53:43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mañana me desperté con un año más rodeada de amor y sorpresas. 🎂♥️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18.2539%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471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- 2017-09-25 12:01:54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ESTABAN LOS CAÑOS DE AGUA QUE CAMBIAMOS
Durante años la demanda de la red de agua en la Provincia creció pero no se realizaron obras de mejora o mantenimiento.
Por eso seguimos trabajando para mejorar las plantas de ABSA y así llevar un mejor servicio a los vecinos en caños nuevos y limpios.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84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- 2017-09-19 11:30:18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EN QUILMES: 
CON MAURICIO ANUNCIAMOS AUMENTO EN LAS JUBILACIONES MÍNIMAS Y EN LAS ASIGNACIONES FAMILIARES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5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- 2017-09-27 13:16:33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VIVO:
ENCUENTRO CON AGENTES DEL GRUPO HALCÓN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708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254EBF-C18C-4A7F-BDE4-C9F4FA4B1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824956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85C29-FBF5-4A6D-A479-D9BAABE57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4FEED2-8DA0-4271-AEB1-9E234F0EBD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8177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36552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0473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0209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7976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0112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9455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0414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7216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027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- 2017-09-18 19:26:22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HOSPITAL TENÍA UNA PARTE ABANDONADA Y AHORA ESTÁ REMODELADO
Pude ver cómo quedó el Hospital Alende de Mar del Plata después de las obras que se hicieron. 
El segundo piso estaba abandonado y ahora ahí funciona la terapia intermedia. También se remodeló la guardia e implementamos un sistema que mejora la atención de los vecinos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- 2017-09-19 21:14:29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MOSTREMOS LO QUE ESTAMOS HACIENDO JUNTOS
Todos las semanas me llegan videos como estos donde los vecinos me muestran las cosas que les alegran el día: las obras que cambian su barrio, la felicidad de conseguir un crédito o la emoción de recibir una escritura.
Así que te invito a que subas a tus redes sociales todas esas cosas que te encontrás y que mejoran la Provincia para que todos podamos compartir esa alegría de que esto #LoHacemosJuntos.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140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EE1F7-CE8C-4C31-8D6A-DA8BF065EB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849653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E0DCD-6847-45D0-BE5D-F113D7F51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881774-1AB8-4A48-B192-4C6AA0D10E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9241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80438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8600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4334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7987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0098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2108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5831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9151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50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- 2017-09-13 11:15:04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VIVO: ANUNCIO DEL NUEVO CENTRO DE MONITOREO DEL SERVICIO PENITENCIARIO EN LA PLATA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318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- 2017-09-26 12:33:37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
CON MAURICIO INAUGURAMOS UNA PLANTA DE TRATAMIENTO EN LOMAS DE ZAMORA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504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- 2017-09-16 19:19:20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TIMBREANDO EN MAR DEL PLATA
Esta mañana salimos a escuchar a los vecinos de Mar del Plata con Franco Bagnato y Vilma Baragiola.
Salir a timbrear es estar cerca, es mirarnos a los ojos y que nos cuenten las cosas buenas que les pasan y las que todavía nos faltan mejorar, porque trabajando juntos es que vamos a transformar la Provincia que soñamos.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145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8DB7B9-44E4-407A-A613-258AC60109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922318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1E060-2CF4-4BD2-BE2C-DFD77ACD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24A6C4-E611-48ED-97F8-797FC7ED8E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6971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94490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8074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8400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486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238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2621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5117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8738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849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- 2017-09-20 14:04:21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DEL JUBILADO!
Ella es Filomena, tiene 91 años, 6 bisnietos y vino de Italia en el 50. Ayer la conocí en el encuentro con adultos mayores que hicimos con Mauricio y me mostró las ganas de que el país siga creciendo con amor, esfuerzo y trabajo. 
Por eso hoy quiero saludar a todos los jubilados que con ese amor y cariño especial que tienen, nunca se rinden y siguen apostando para que este sea el lugar donde eligen vivir junto a sus familias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479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- 2017-09-23 19:34:59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TIMBREANDO EN HURLINGHAM
Esta mañana con  Graciela Ocaña salimos a timbrear por las calles de Hurlingham para escuchar a los vecinos.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418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EA7735-CBE3-4B9F-856A-5B0340D51B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18252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6F9C6-38E6-4603-AA60-4DAED9E7A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31728A-9AFC-4352-887C-3C0E6A0056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1392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73339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4619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1334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5944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5108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7057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0353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7859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492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- 2017-09-30 20:54:54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SALIR A TIMBREAR ES SALIR A ESCUCHAR
Con Esteban Bullrich y Graciela Ocaña salimos a timbrear y a escuchar a los vecinos de Tigre. Yendo casa por casa podemos estar cerca, ver lo que pasa en cada cuadra, entender lo que hacemos bien y conocer lo que nos falta mejorar porque juntos podemos transformar la Provincia que queremos.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211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- 2017-09-05 18:44:59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AVANZAN LAS OBRAS EN GENERAL VILLEGAS
Hoy conocí a las personas que día a día trabajan en las obras que ayudan a desagotar el agua de las inundaciones y pude ver el esfuerzo y la dedicación que le ponen a lo que hacen para mejorar la situación. 
Sabemos que todavía falta pero seguimos trabajando todos los días para que los vecinos de Villegas puedan estar tranquilos cada vez que llueva.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135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- 2017-09-03 20:52:19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Mirá todo lo que pasó esta semana en la Provincia.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252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43138-6196-4003-8F13-CC7F0C4AD0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187729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6AD9-ED08-4069-B0C2-B9C13B4D4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6AB4CD-1BB7-41B5-B736-A5597B1CB0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8189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04068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2936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9408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4773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2186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871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156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7503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87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- 2017-09-30 16:00:14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TIMBREANDO EN TIGRE
Con Esteban Bullrich, Graciela Ocaña y Segundo Cernadas salimos a escuchar a los vecinos de Tigre en un nuevo timbreo.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06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- 2017-09-28 10:59:45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APLICACIÓN PARA LOS QUE PEREGRINAN A LUJÁN
Sabemos que son muchas las personas que este fin de semanana van a peregrinar a Luján, por eso hicimos una aplicación para acompañarlos en el recorrido. 
Ahí pueden encontrar información sobre puestos sanitarios y de hidratación, saber cuánto les falta para llegar, el clima, horarios, transportes y otras recomendaciones para cuidarse durante la caminata.
Podés descargar la aplicación desde Android acá: https://play.google.com/store/apps/details?id=lujan.com.app&amp;rdid=lujan.com.app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37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- 2017-09-07 10:10:25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VIVO: ANUNCIAMOS EL PROGRAMA "GARANTIZAR TU IDENTIDAD"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506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861A0-9256-4397-B480-014C32E918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253587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32E90-6A66-45CC-8A60-1CAA0057D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B228E8-1653-4F8A-B278-08A8825C0B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1609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00129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4351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8688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3369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5371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3688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5531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0079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123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- 2017-09-03 12:17:33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ELLAS YA TIENEN LAS ESCRITURAS DE SUS CASAS
Muy emocionadas Olga, Dora y Alejandra recibieron las escrituras esta semana en La Plata y se suman a los miles de vecinos que después de años de espera consiguieron el papel que los hace realmente dueños de sus casas.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561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- 2017-09-28 21:56:36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VAN A TENER CALLES ASFALTADAS
Con Gladys y los vecinos de 9 de Julio recorrimos las obras tan esperadas durante años. 
Muy pronto el barrio Tres Lagunas va a tener calles asfaltadas y cordones cuneta.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25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- 2017-09-23 14:52:13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Salir a timbrear es salir a escuchar, es recorrer los barrios y estar cerca de los bonaereneses. Por eso con Graciela Ocaña fuimos a Hurlingham para hablar con los vecinos.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805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- 2017-09-24 20:34:41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Mirá todo lo que pasó esta semana en la Provincia.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547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67EBD-5433-4A53-A88F-04D3BD3513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937841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21EA3-A749-4709-84AC-8517B1FCA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B98ADB-7DFB-46F4-BF73-5BC552259B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3995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76137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9235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1192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2368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1348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6276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3536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5617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006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- 2017-09-27 21:49:59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ENCUENTRO MUY EMOTIVO CON EL GRUPO HALCÓN
Hoy le pusimos el nombre de Leonardo Alfaro a una de las unidades del Grupo Halcón. Él falleció en un allanamiento y con sus papás y sus compañeros lo homenajeamos y recordamos su valentía.
También hicimos entrega de vehículos, uniformes, chalecos y escudos para seguir completando el equipamiento que los policías necesitan.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52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- 2017-09-16 14:56:30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Franco Bagnato y Vilma Baragiola salimos a timbrear por las calles de Mar del Plata para escuchar a los vecinos, conocer la realidad de lo que pasa en sus veredas y compartir las ganas de seguir cambiando juntos.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004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6D764-7C37-4F97-9DD3-FED3D403F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305112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208DE-441D-4954-9ACB-D66D8E36B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CDDDE8-E875-42E9-B9B2-5D9FDC95FD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9690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13314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9366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8605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0487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0592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2105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420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3105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347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- 2017-09-11 11:10:56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SEÑO GLORIA
Hace 27 años que Gloria es maestra y directora de la primaria rural 24 de la localidad de Roberto Payró en Magdalena. Cuando empezó estaba sola pero nunca bajó los brazos y consiguió que sea una escuela de jornada completa con 4 docentes.
Como muchas maestras ella no solo enseña, también escucha, cocina y cuida con mucho amor a cada uno de sus 24 alumnos. 
En este día quiero saludar a todas esas "Seño Gloria" que hay en la Provincia, que con mucha pasión y vocación, trabajan para que nuestros chicos construyan un futuro mejor. 
¡FELIZ DÍA!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028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12AED-7315-4163-950B-F28E695DB0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697077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D7D3D-2E9D-4DD9-BE77-1F6058FC8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C18F8B-1398-4EF5-98F4-23938E7F2D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9975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9187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450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3437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3851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3512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9760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7712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4486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63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- 2017-09-22 09:05:40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AMPLIAMOS EL BOLETO ESTUDIANTIL GRATUITO A MÁS UNIVERSIDADES
Nos juntamos con alumnos de la Universidad de La Matanza para hablar sobre las herramientas que pueden ayudarlos a seguir creciendo y les contamos que ampliamos el Boleto Estudiantil Gratuito a 13 universidades. Ahora más chicos pueden viajar para estudiar y construir su futuro.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497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8B507-80D7-488C-9E8E-086660D29D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449742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5414-CEEE-4A8F-8D56-CFDA9D915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F37ABB-9DDA-4FF4-9238-D61614178C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550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370F9-63C0-4CA7-AB32-7D0C6C7149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EA888-CDC7-403A-95F0-6A3F52D13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71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8A8B0-6E53-4F30-89FD-64DCCAEB4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6E6405-D221-4C3D-B5BC-576D97751A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9629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158CE-B471-44E5-830C-0632FF6B5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63207-5A57-48E6-92FB-022DE79C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140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E9B67-2F70-4739-B2C4-AFC4EE34A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09057C-EC20-4129-8373-2F0B61A186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3030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B7BE9-D72F-4B9B-ACAB-0C97BC86F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51B13-D378-4944-8AF3-D8F3485A4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602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7ADAA-16C1-4936-801E-060A3864B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A9BC2D-C853-4182-8582-117D57CCE5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0996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12061-BAD3-4983-B556-1BEDF7B2B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6CF42-7EF3-4BF5-BB6A-8B8A6A09E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252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054E-4B5D-4EE5-AA4D-5E5619E2B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0E29B4-F63A-449B-9FCF-4F0CB9208B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14104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F5004-0A69-4EDF-951C-8CB8395004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88F04-BA5F-4226-B8F0-306BBD68B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35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E6A1-D0B0-43D2-B716-0F381D307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196666-13F4-4FC0-9F1B-BF6985B58C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3417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43049-A1BA-4062-9912-2407C2BB9C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09B25-A49B-4A5E-8720-E1AE67198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9930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30478-142B-4488-8642-D7FE7098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434CF6-CA67-4924-8508-182F65AA6A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9356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C5307-F7A9-4D06-9B90-B12B3CC73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B8DB2-D4C3-4AF6-8E63-BF6CB8BB3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6799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784A5-DF31-48B9-9E52-D556E54B6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D696CE-B9E1-4774-895C-F8911A9167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3016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6E7E5-43D3-44AF-80A1-BD2044DFB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65D58-3327-49ED-AA41-FE1AD9FAD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1321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A2D7E-3C92-48ED-8898-1D2ADFAC6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FFD930-FA9A-459E-B6FB-288E8FBF9E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2528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705180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27331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9720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3084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0106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10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Quito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(573)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33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Sabino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(241)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85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Rita Godoy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(183)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95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Silvia Fortaleza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(115)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269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Marcos Ferreyra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54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Ricardo Pereyra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47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Claudia Augello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59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Carola Pereyra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26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Fabián Guillermo Santinelli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421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Alcides Ferreira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184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3DC61-47A7-41B2-8B2D-9D1D315C6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8616222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D6542-6612-4BFA-875A-80AD3FC28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DB3C3C-DFBD-44C2-95DB-0E9273417D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3379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453736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7466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2861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0089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3689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69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Diego Richiusa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249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Agustin Ayunta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70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Luis Rissotto Montero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64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Maxmartu Muratori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42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Graciela Castillo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499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7AABF-2F09-43A5-8130-79A0CAF8E8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9259071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0F035-91AA-4DD9-AFC4-FACB0981C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F62AEF-6B5E-4824-98EF-300113740F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2006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FE2C29-7817-4950-861A-BD4099947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404CE9-D546-4C6C-8320-026BAC406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8460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966</Words>
  <Application>Microsoft Office PowerPoint</Application>
  <PresentationFormat>On-screen Show (4:3)</PresentationFormat>
  <Paragraphs>455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10</vt:lpstr>
      <vt:lpstr>Facebook Own Posts Table - 2 of 10</vt:lpstr>
      <vt:lpstr>Facebook Own Posts Table - 3 of 10</vt:lpstr>
      <vt:lpstr>Facebook Own Posts Table - 4 of 10</vt:lpstr>
      <vt:lpstr>Facebook Own Posts Table - 5 of 10</vt:lpstr>
      <vt:lpstr>Facebook Own Posts Table - 6 of 10</vt:lpstr>
      <vt:lpstr>Facebook Own Posts Table - 7 of 10</vt:lpstr>
      <vt:lpstr>Facebook Own Posts Table - 8 of 10</vt:lpstr>
      <vt:lpstr>Facebook Own Posts Table - 9 of 10</vt:lpstr>
      <vt:lpstr>Facebook Own Posts Table - 10 of 10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2017-10-06T22:55:13Z</dcterms:created>
  <dcterms:modified xsi:type="dcterms:W3CDTF">2017-10-06T22:56:05Z</dcterms:modified>
</cp:coreProperties>
</file>