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961007</c:v>
                </c:pt>
                <c:pt idx="1">
                  <c:v>960947</c:v>
                </c:pt>
                <c:pt idx="2">
                  <c:v>960907</c:v>
                </c:pt>
                <c:pt idx="3">
                  <c:v>960873</c:v>
                </c:pt>
                <c:pt idx="4">
                  <c:v>960865</c:v>
                </c:pt>
                <c:pt idx="5">
                  <c:v>960826</c:v>
                </c:pt>
                <c:pt idx="6">
                  <c:v>960790</c:v>
                </c:pt>
                <c:pt idx="7">
                  <c:v>960738</c:v>
                </c:pt>
                <c:pt idx="8">
                  <c:v>960687</c:v>
                </c:pt>
                <c:pt idx="9">
                  <c:v>960666</c:v>
                </c:pt>
                <c:pt idx="10">
                  <c:v>960596</c:v>
                </c:pt>
                <c:pt idx="11">
                  <c:v>960657</c:v>
                </c:pt>
                <c:pt idx="12">
                  <c:v>960756</c:v>
                </c:pt>
                <c:pt idx="13">
                  <c:v>960840</c:v>
                </c:pt>
                <c:pt idx="14">
                  <c:v>960934</c:v>
                </c:pt>
                <c:pt idx="15">
                  <c:v>960924</c:v>
                </c:pt>
                <c:pt idx="16">
                  <c:v>960895</c:v>
                </c:pt>
                <c:pt idx="17">
                  <c:v>960864</c:v>
                </c:pt>
                <c:pt idx="18">
                  <c:v>960895</c:v>
                </c:pt>
                <c:pt idx="19">
                  <c:v>960911</c:v>
                </c:pt>
                <c:pt idx="20">
                  <c:v>960955</c:v>
                </c:pt>
                <c:pt idx="21">
                  <c:v>961131</c:v>
                </c:pt>
                <c:pt idx="22">
                  <c:v>961265</c:v>
                </c:pt>
                <c:pt idx="23">
                  <c:v>961440</c:v>
                </c:pt>
                <c:pt idx="24">
                  <c:v>961943</c:v>
                </c:pt>
                <c:pt idx="25">
                  <c:v>962414</c:v>
                </c:pt>
                <c:pt idx="26">
                  <c:v>962817</c:v>
                </c:pt>
                <c:pt idx="27">
                  <c:v>963041</c:v>
                </c:pt>
                <c:pt idx="28">
                  <c:v>963166</c:v>
                </c:pt>
                <c:pt idx="29">
                  <c:v>963344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30-4485-920C-1C1BF4FBF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77176"/>
        <c:axId val="352677504"/>
      </c:lineChart>
      <c:dateAx>
        <c:axId val="35267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7504"/>
        <c:crosses val="autoZero"/>
        <c:auto val="1"/>
        <c:lblOffset val="100"/>
        <c:baseTimeUnit val="days"/>
      </c:dateAx>
      <c:valAx>
        <c:axId val="35267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C6-4CDB-BC49-E95926EE4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670944"/>
        <c:axId val="352671272"/>
      </c:radarChart>
      <c:catAx>
        <c:axId val="35267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1272"/>
        <c:crosses val="autoZero"/>
        <c:auto val="1"/>
        <c:lblAlgn val="ctr"/>
        <c:lblOffset val="100"/>
        <c:noMultiLvlLbl val="0"/>
      </c:catAx>
      <c:valAx>
        <c:axId val="35267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0.18636254851566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4.4547880644986999E-2</c:v>
                </c:pt>
                <c:pt idx="8">
                  <c:v>4.2884860395207003E-2</c:v>
                </c:pt>
                <c:pt idx="9">
                  <c:v>0.10326062064629001</c:v>
                </c:pt>
                <c:pt idx="10">
                  <c:v>0.62365257835735</c:v>
                </c:pt>
                <c:pt idx="11">
                  <c:v>4.8752931248304002E-2</c:v>
                </c:pt>
                <c:pt idx="12">
                  <c:v>3.3673152868828E-2</c:v>
                </c:pt>
                <c:pt idx="13">
                  <c:v>2.3105793309311999E-2</c:v>
                </c:pt>
                <c:pt idx="14">
                  <c:v>3.3562739427216999E-2</c:v>
                </c:pt>
                <c:pt idx="15">
                  <c:v>0.17462268284129001</c:v>
                </c:pt>
                <c:pt idx="16">
                  <c:v>0</c:v>
                </c:pt>
                <c:pt idx="17">
                  <c:v>0.10789599939222</c:v>
                </c:pt>
                <c:pt idx="18">
                  <c:v>2.7682986099185999E-2</c:v>
                </c:pt>
                <c:pt idx="19">
                  <c:v>0.11482948851237</c:v>
                </c:pt>
                <c:pt idx="20">
                  <c:v>3.3682542556729998E-2</c:v>
                </c:pt>
                <c:pt idx="21">
                  <c:v>4.0754333226157999E-2</c:v>
                </c:pt>
                <c:pt idx="22">
                  <c:v>0.75098991050750996</c:v>
                </c:pt>
                <c:pt idx="23">
                  <c:v>0</c:v>
                </c:pt>
                <c:pt idx="24">
                  <c:v>5.2147727284543997E-2</c:v>
                </c:pt>
                <c:pt idx="25">
                  <c:v>3.9129973871778002E-2</c:v>
                </c:pt>
                <c:pt idx="26">
                  <c:v>6.9269645704668995E-2</c:v>
                </c:pt>
                <c:pt idx="27">
                  <c:v>3.2686729758892002E-2</c:v>
                </c:pt>
                <c:pt idx="28">
                  <c:v>5.4372862161852997E-2</c:v>
                </c:pt>
                <c:pt idx="29">
                  <c:v>0.11004355025409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D-4D8A-B035-CEDF332FD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083576"/>
        <c:axId val="350081280"/>
      </c:lineChart>
      <c:dateAx>
        <c:axId val="35008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81280"/>
        <c:crosses val="autoZero"/>
        <c:auto val="1"/>
        <c:lblOffset val="100"/>
        <c:baseTimeUnit val="days"/>
      </c:dateAx>
      <c:valAx>
        <c:axId val="35008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8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</c:v>
                </c:pt>
                <c:pt idx="1">
                  <c:v>139</c:v>
                </c:pt>
                <c:pt idx="2">
                  <c:v>120</c:v>
                </c:pt>
                <c:pt idx="3">
                  <c:v>79</c:v>
                </c:pt>
                <c:pt idx="4">
                  <c:v>59</c:v>
                </c:pt>
                <c:pt idx="5">
                  <c:v>38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25-4BE2-8AC9-C5225806C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249680"/>
        <c:axId val="297250336"/>
      </c:barChart>
      <c:catAx>
        <c:axId val="29724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0336"/>
        <c:crosses val="autoZero"/>
        <c:auto val="1"/>
        <c:lblAlgn val="ctr"/>
        <c:lblOffset val="100"/>
        <c:noMultiLvlLbl val="0"/>
      </c:catAx>
      <c:valAx>
        <c:axId val="29725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4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-46</c:v>
                </c:pt>
                <c:pt idx="1">
                  <c:v>-60</c:v>
                </c:pt>
                <c:pt idx="2">
                  <c:v>-40</c:v>
                </c:pt>
                <c:pt idx="3">
                  <c:v>-34</c:v>
                </c:pt>
                <c:pt idx="4">
                  <c:v>-8</c:v>
                </c:pt>
                <c:pt idx="5">
                  <c:v>-39</c:v>
                </c:pt>
                <c:pt idx="6">
                  <c:v>-36</c:v>
                </c:pt>
                <c:pt idx="7">
                  <c:v>-52</c:v>
                </c:pt>
                <c:pt idx="8">
                  <c:v>-51</c:v>
                </c:pt>
                <c:pt idx="9">
                  <c:v>-21</c:v>
                </c:pt>
                <c:pt idx="10">
                  <c:v>-70</c:v>
                </c:pt>
                <c:pt idx="11">
                  <c:v>61</c:v>
                </c:pt>
                <c:pt idx="12">
                  <c:v>99</c:v>
                </c:pt>
                <c:pt idx="13">
                  <c:v>84</c:v>
                </c:pt>
                <c:pt idx="14">
                  <c:v>94</c:v>
                </c:pt>
                <c:pt idx="15">
                  <c:v>-10</c:v>
                </c:pt>
                <c:pt idx="16">
                  <c:v>-29</c:v>
                </c:pt>
                <c:pt idx="17">
                  <c:v>-31</c:v>
                </c:pt>
                <c:pt idx="18">
                  <c:v>31</c:v>
                </c:pt>
                <c:pt idx="19">
                  <c:v>16</c:v>
                </c:pt>
                <c:pt idx="20">
                  <c:v>44</c:v>
                </c:pt>
                <c:pt idx="21">
                  <c:v>176</c:v>
                </c:pt>
                <c:pt idx="22">
                  <c:v>134</c:v>
                </c:pt>
                <c:pt idx="23">
                  <c:v>175</c:v>
                </c:pt>
                <c:pt idx="24">
                  <c:v>503</c:v>
                </c:pt>
                <c:pt idx="25">
                  <c:v>471</c:v>
                </c:pt>
                <c:pt idx="26">
                  <c:v>403</c:v>
                </c:pt>
                <c:pt idx="27">
                  <c:v>224</c:v>
                </c:pt>
                <c:pt idx="28">
                  <c:v>125</c:v>
                </c:pt>
                <c:pt idx="29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25-497E-B568-A1196419D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51648"/>
        <c:axId val="297254928"/>
      </c:lineChart>
      <c:dateAx>
        <c:axId val="29725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4928"/>
        <c:crosses val="autoZero"/>
        <c:auto val="1"/>
        <c:lblOffset val="100"/>
        <c:baseTimeUnit val="days"/>
      </c:dateAx>
      <c:valAx>
        <c:axId val="29725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4</c:v>
                </c:pt>
                <c:pt idx="18">
                  <c:v>2</c:v>
                </c:pt>
                <c:pt idx="19">
                  <c:v>5</c:v>
                </c:pt>
                <c:pt idx="20">
                  <c:v>3</c:v>
                </c:pt>
                <c:pt idx="21">
                  <c:v>3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4</c:v>
                </c:pt>
                <c:pt idx="26">
                  <c:v>5</c:v>
                </c:pt>
                <c:pt idx="27">
                  <c:v>4</c:v>
                </c:pt>
                <c:pt idx="28">
                  <c:v>6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2-4C3E-9128-6B77AFF1E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20680"/>
        <c:axId val="405133144"/>
      </c:lineChart>
      <c:dateAx>
        <c:axId val="40512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33144"/>
        <c:crosses val="autoZero"/>
        <c:auto val="1"/>
        <c:lblOffset val="100"/>
        <c:baseTimeUnit val="days"/>
      </c:dateAx>
      <c:valAx>
        <c:axId val="40513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2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12</c:v>
                </c:pt>
                <c:pt idx="3">
                  <c:v>10</c:v>
                </c:pt>
                <c:pt idx="4">
                  <c:v>14</c:v>
                </c:pt>
                <c:pt idx="5">
                  <c:v>8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4-4C0D-9DAE-F921F0B38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135768"/>
        <c:axId val="405136096"/>
      </c:barChart>
      <c:catAx>
        <c:axId val="40513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36096"/>
        <c:crosses val="autoZero"/>
        <c:auto val="1"/>
        <c:lblAlgn val="ctr"/>
        <c:lblOffset val="100"/>
        <c:noMultiLvlLbl val="0"/>
      </c:catAx>
      <c:valAx>
        <c:axId val="40513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3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0.18847922675188999</c:v>
                </c:pt>
                <c:pt idx="1">
                  <c:v>3.9759457017231999E-2</c:v>
                </c:pt>
                <c:pt idx="2">
                  <c:v>8.2261542858627995E-2</c:v>
                </c:pt>
                <c:pt idx="3">
                  <c:v>3.0098474809676E-2</c:v>
                </c:pt>
                <c:pt idx="4">
                  <c:v>5.6486605866916E-2</c:v>
                </c:pt>
                <c:pt idx="5">
                  <c:v>0.26979239743290001</c:v>
                </c:pt>
                <c:pt idx="6">
                  <c:v>0.10309974796684999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4-4B91-943F-D321DA71F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11936"/>
        <c:axId val="338410952"/>
      </c:barChart>
      <c:catAx>
        <c:axId val="3384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0952"/>
        <c:crosses val="autoZero"/>
        <c:auto val="1"/>
        <c:lblAlgn val="ctr"/>
        <c:lblOffset val="100"/>
        <c:noMultiLvlLbl val="0"/>
      </c:catAx>
      <c:valAx>
        <c:axId val="3384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E1-4493-9645-F355A063EF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E1-4493-9645-F355A063EF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E1-4493-9645-F355A063EF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E1-4493-9645-F355A063E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403408"/>
        <c:axId val="338410624"/>
      </c:barChart>
      <c:catAx>
        <c:axId val="33840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0624"/>
        <c:crosses val="autoZero"/>
        <c:auto val="1"/>
        <c:lblAlgn val="ctr"/>
        <c:lblOffset val="100"/>
        <c:noMultiLvlLbl val="0"/>
      </c:catAx>
      <c:valAx>
        <c:axId val="33841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0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0.11442598893778</c:v>
                </c:pt>
                <c:pt idx="12">
                  <c:v>2.4059597129061E-2</c:v>
                </c:pt>
                <c:pt idx="13">
                  <c:v>0.10669625875862999</c:v>
                </c:pt>
                <c:pt idx="14">
                  <c:v>0</c:v>
                </c:pt>
                <c:pt idx="15">
                  <c:v>0.24958584235612</c:v>
                </c:pt>
                <c:pt idx="16">
                  <c:v>4.3468365007473003E-2</c:v>
                </c:pt>
                <c:pt idx="17">
                  <c:v>4.5149790107668002E-2</c:v>
                </c:pt>
                <c:pt idx="18">
                  <c:v>4.8881341323405998E-2</c:v>
                </c:pt>
                <c:pt idx="19">
                  <c:v>0.10007431878697</c:v>
                </c:pt>
                <c:pt idx="20">
                  <c:v>5.9785240814221999E-2</c:v>
                </c:pt>
                <c:pt idx="21">
                  <c:v>6.2669274595352001E-2</c:v>
                </c:pt>
                <c:pt idx="22">
                  <c:v>6.4938394266990995E-2</c:v>
                </c:pt>
                <c:pt idx="23">
                  <c:v>1.4704934763676001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4-407A-8DA5-0F212E062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10296"/>
        <c:axId val="338411608"/>
      </c:lineChart>
      <c:catAx>
        <c:axId val="33841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1608"/>
        <c:crosses val="autoZero"/>
        <c:auto val="1"/>
        <c:lblAlgn val="ctr"/>
        <c:lblOffset val="100"/>
        <c:noMultiLvlLbl val="0"/>
      </c:catAx>
      <c:valAx>
        <c:axId val="33841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8</c:v>
                </c:pt>
                <c:pt idx="14">
                  <c:v>0</c:v>
                </c:pt>
                <c:pt idx="15">
                  <c:v>4</c:v>
                </c:pt>
                <c:pt idx="16">
                  <c:v>4</c:v>
                </c:pt>
                <c:pt idx="17">
                  <c:v>7</c:v>
                </c:pt>
                <c:pt idx="18">
                  <c:v>9</c:v>
                </c:pt>
                <c:pt idx="19">
                  <c:v>11</c:v>
                </c:pt>
                <c:pt idx="20">
                  <c:v>8</c:v>
                </c:pt>
                <c:pt idx="21">
                  <c:v>3</c:v>
                </c:pt>
                <c:pt idx="22">
                  <c:v>6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38-4C81-820A-FD3402081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18168"/>
        <c:axId val="338413904"/>
      </c:lineChart>
      <c:catAx>
        <c:axId val="33841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3904"/>
        <c:crosses val="autoZero"/>
        <c:auto val="1"/>
        <c:lblAlgn val="ctr"/>
        <c:lblOffset val="100"/>
        <c:noMultiLvlLbl val="0"/>
      </c:catAx>
      <c:valAx>
        <c:axId val="3384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8.6919681009975006E-2</c:v>
                </c:pt>
                <c:pt idx="1">
                  <c:v>0</c:v>
                </c:pt>
                <c:pt idx="2">
                  <c:v>0.13522879036301999</c:v>
                </c:pt>
                <c:pt idx="3">
                  <c:v>0</c:v>
                </c:pt>
                <c:pt idx="4">
                  <c:v>9.2519728401680004E-2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0-43E5-9477-4EBA99663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18496"/>
        <c:axId val="338415216"/>
      </c:barChart>
      <c:catAx>
        <c:axId val="33841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5216"/>
        <c:crosses val="autoZero"/>
        <c:auto val="1"/>
        <c:lblAlgn val="ctr"/>
        <c:lblOffset val="100"/>
        <c:noMultiLvlLbl val="0"/>
      </c:catAx>
      <c:valAx>
        <c:axId val="33841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5-40AD-A218-E31333CDF0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05-40AD-A218-E31333CDF0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05-40AD-A218-E31333CDF0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05-40AD-A218-E31333CDF0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05-40AD-A218-E31333CDF0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05-40AD-A218-E31333CDF0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05-40AD-A218-E31333CDF0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Massa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05-40AD-A218-E31333CDF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413576"/>
        <c:axId val="338423088"/>
      </c:barChart>
      <c:catAx>
        <c:axId val="33841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3088"/>
        <c:crosses val="autoZero"/>
        <c:auto val="1"/>
        <c:lblAlgn val="ctr"/>
        <c:lblOffset val="100"/>
        <c:noMultiLvlLbl val="0"/>
      </c:catAx>
      <c:valAx>
        <c:axId val="33842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6-46A1-924C-BFF3CE23A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750648"/>
        <c:axId val="238752288"/>
      </c:barChart>
      <c:catAx>
        <c:axId val="23875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2288"/>
        <c:crosses val="autoZero"/>
        <c:auto val="1"/>
        <c:lblAlgn val="ctr"/>
        <c:lblOffset val="100"/>
        <c:noMultiLvlLbl val="0"/>
      </c:catAx>
      <c:valAx>
        <c:axId val="23875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E559-DBDE-4193-BA36-8A3F5B37EC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AE32B-E175-4E90-A6D6-2399FB087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26597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CFFA-D7FD-48AC-8DF4-12EB9857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4C3C4A-6196-4DC5-95AD-CFB1882D1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773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35187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769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5647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256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0015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5472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626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4174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2496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0405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48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042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B2A7A-1634-4194-A71B-8E044E641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3207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31EB8-0431-4FD5-8F33-3FDBE0B7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E1C54-029E-47F9-B1EC-94E65FFC9B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132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2EB2A-15EE-446D-8B7A-C64AA9B72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13D03-0EEF-43FA-9BC1-6FDA8973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3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DC11E-545A-4B8E-B333-AFBE8A7AC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773DE-727B-4E69-8F50-C42ED396E6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893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FC992-EEFB-4863-98D0-E21698144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4956F-83D7-4D3D-A43E-FAFF1E18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1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10F38-357A-4C80-96C7-48CEB6E79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09828-CF88-4970-81FD-60A6127CC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00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D9458-FAA9-414F-AFE4-678EEF09C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CF82B-6596-4C79-9829-42B6ECEAA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060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6986B-C151-45D7-A0C8-196AB15BF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ABF52-AEE0-47BC-B81C-0C96518B9E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164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F1250-A6D0-4B78-9F85-8AA5FD281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6D8CC-66E3-4B0D-8B4F-97C9385A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9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7E15-5AE2-4C76-A2E9-26647F6D3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9E747-0D1B-4BA1-A2D6-283C999F0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7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CA583-8E10-4CF1-949F-4C7A3C811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7C76D-C849-4D86-8664-8279473F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44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E44B-EBF1-42C2-AA2E-F6F624F7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A2D8F-2FA6-4C67-A67B-BE4EFF5BD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923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0555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712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43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23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0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134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33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30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4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- 2017-09-23 23:59:01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#UnDiaVasAGanarVos 
TRABAJEMOS JUNTOS POR ESE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9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- 2017-09-11 15:34:25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CUMPLE MILI! 🎉 🎉 
15 años de amor incondicional. Tu ternura, dulzura y sensibilidad hacen que todos los días renueve mi amor por vos. ¡Felices 15 años hija! Me hace feliz verte crecer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6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- 2017-09-20 13:17:55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POR LOS JUBILADOS 
#1País 🇦🇷 sólo se construye teniendo la capacidad de cuidar a nuestros mayores👵👴. Vivir dignamente después de haber entregado su vida al trabajo y a la construcción de la Argentina es un derecho que tenemos todos. #1DíaPorLosJubilados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2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- 2017-09-11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☀#1DÍA LA EDUCACIÓN VA A VOLVER A SER PRIORIDAD 
Ella es Yanina 👩‍🏫, tiene 33 años y es maestra por vocación. Da clases en el Jardín Maternal 16 de Septiembre de Avellaneda. Trabaja todos los días para que los pibes a los que les enseña y cuida reciban un mejor futuro.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687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A40EE-D523-42F0-9EBB-06F17A7BC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21623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DEB28-494F-4708-AFBB-505480E5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63324-E129-4BC1-8ADD-57293330E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636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7387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906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20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63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368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05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93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445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1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- 2017-09-30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VAN A GANAR LOS JUBILADOS 👵👴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14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- 2017-09-18 11:09:29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🇦🇷#1DÍA UNIDOS🇦🇷
Hoy, con Margarita Stolbizer, estamos recorriendo lugares que representan nuestros valores, los ejes sobre los que se construye nuestro proyecto.
Comenzamos #1Día en el Centro de Jubilados "Nuestros Años Felices", en San Martín. 
Acompañanos el resto de este día clave en la construcción de #1País.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1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- 2017-09-01 13:38:32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1PAÍS SEGURO
Si en Tigre logramos reducir un 80% el delito estoy convencido de que podemos hacerlo en todo el país. Para combatir la inseguridad necesitamos el compromiso y la voluntad de todas las fuerzas políticas del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2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59E4E-BC85-42C8-8898-142D1CF61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79532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5CC4-FD6F-4AB3-87EE-C7153F2F3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E4991-E3A6-4C47-BC3B-D08C26B32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532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61152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532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805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958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83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880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698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86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84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- 2017-09-10 17:22:15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EN TU CIUDAD🌞
Esta semana estuve en Campana, Zárate, Baradero, Ramallo, Luján, San Andrés de Giles, General Belgrano, Ranchos y Monte. Pude escuchar a vecinos 👨👩 👵👴 👷 que tienen distintas necesidades pero comparten algo en común: saben que para salir adelante, #1País  🇦🇷 necesita estar unido.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68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- 2017-09-16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EN TU CIUDAD🌞
Esta semana estuve recorriendo las calles, charlando y escuchando a los vecinos 👨👩 👵👴 👷 de Brandsen, Pte. Perón, Lincoln, Florentino Ameghino, San Nicolás, Capitán Sarmiento, Salto y Rojas. El camino para lograr #1País 🇦🇷 unido es seguir sumando nuevas voces🔊👂 y miradas👀.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61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- 2017-09-27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EN DON TORCUATO 🇦🇷
Esta mañana estuvimos con el Intendente de Tigre, Julio Zamora, recorriendo las obras de pavimentación que se están realizando en Don Torcuato. Vamos a seguir trabajando incansablemente para que los vecinos de dicha localidad puedan vivir cada vez mejor.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251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14924-E691-4C6C-80E6-96FD6AAC4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7109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0801-1A4D-4385-AF43-30DB9A833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EDA01-DF9F-4AC7-B122-879B0DC25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352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95718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859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66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70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94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07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068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03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9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- 2017-09-29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VAMOS A FABRICAR 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9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- 2017-09-30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CONSEGUIR TRABAJO VA A DEJAR DE SER UN LABURO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38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- 2017-09-27 13:10:04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EN PERGAMINO 🇦🇷️
Ayer en Pergamino charlé con jubilados y empleados de un taller textil que me comentaron cómo se redujeron las horas laborales, producto de las bajas ventas.Para construir #1País 🇦🇷️ unido es fundamental que se reactive el mercado interno, motor de nuestra economía.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98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- 2017-09-29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#1DÍA NUESTROS ABUELOS 👵👴 SE VAN A SENTIR CUIDADOS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0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- 2017-09-20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️#1DÍA VAN A GANAR LOS JUBILADOS 👵👴
Hoy, en el #DíaDelJubilado, les comparto la visita que realizamos con Diputada Mirta Tundis y Daniel Arroyo en el Centro de Jubilados “Nuestros Años Felices" de Villa Lynch.
¡Un placer haber pasado🌞 #1Día con ellos! #1DíaPorLosJubilados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0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2FA45-CE88-4539-AFC6-9E2423AD3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08646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897DB-A924-41F5-9071-377EE467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6ED56-0E47-4CAB-9E1F-334E8522A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833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25579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91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01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075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808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814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794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88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88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- 2017-09-25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#1DÍA EN TU CIUDAD🌞
La semana pasada recorrimos las calles y charlamos con los vecinos 👨👩 👵👴 👷 de Chivilcoy, Mercedes, Mar del Plata, Miramar, Tandil, Rauch y Las Flores. Seguiremos visitando y conociendo la realidad de cada vecino de la provincia de Bs.As porque estamos convencidos de que este es el camino para construir #1País 🇦🇷 unido.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9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- 2017-09-12 21:17:22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tiempo de unir a los que no hacen  de la Argentina dividida un negocio político. Mi mensaje a los ciudadanos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- 2017-09-18 22:41:50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🇦🇷#1DÍA UNIDOS🇦🇷
Hoy, con Margarita Stolbizer, recorrimos lugares que representan nuestros valores, los ejes sobre los que se construye nuestro proyecto.
Comenzamos en San Martín visitando un Centro de Jubilados 👴de Villa Lynch, en Tres de Febrero recorrimos las manzanas del barrio donde ya funciona #AlertaBuenosAires🚨; en Ituzaingó y Morón conversamos 💬 con trabajadores 👷, y terminamos nuestra recorrida en La Matanza charlando con las mujeres 👩 de San Justo.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136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CC8B4-30FF-4EE3-A695-5DC690B6B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59787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A15E-66F7-489F-9E75-7EB766F64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7E4C6-0F3A-469C-908B-D7DB1D62F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886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2192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393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59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501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961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51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970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37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76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- 2017-09-18 18:05:19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🇦🇷#1DÍA UNIDOS🇦🇷
Hoy, con Margarita Stolbizer,  estamos recorriendo lugares que representan nuestros valores, los ejes sobre los que se construye nuestro proyecto. Ya pasamos #1Día en Tres de Febrero recorriendo las manzanas donde ya se puso en marcha #AlertaBuenosAires 🚨. Seguinos acompañando en este día clave para la construcción de #1País.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- 2017-09-22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#QUEREMOSDEBATIR
En Mar del Plata, les comenté a los vecinos que en 1País queremos y estamos listos para debatir. A diferencia de Cristina Fernandez de Kirchner y Esteban Bullrich no especulamos ni le tenemos miedo al debate.Los argentinos merecen conocer las propuestas de cada candidato para que no se lleven sorpresas después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0C8B8-FCDC-4BA5-9DB1-223661D0F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98703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01A1E-0222-425A-BCF1-429BB8D6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DD974-9F07-43E0-BF92-A2DC48447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053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7692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520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0748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73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742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863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193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62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- 2017-09-27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EN SAN PEDRO 🇦🇷
Ayer en San Pedro dialogué con vecinos como Alberto y Elsa, ambos jubilados, que me contaron la difícil situación que están viviendo. Para construir #1País 🇦🇷️unido nuestros abuelos 👵👴, que toda su vida aportaron, deben poder sentir que el país les aporta.Tenemos propuestas y un gran equipo para que #1Día ganen los jubilados.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0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- 2017-09-18 19:31:03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🇦🇷#1DÍA UNIDOS🇦🇷
Hoy, con Margarita Stolbizer, estamos recorriendo lugares que representan nuestros valores, los ejes sobre los que se construye nuestro proyecto.
Pasamos #1Día en Morón charlando y contándoles nuestras propuestas a los trabajadores de Hilados LHO. 
Acompañanos el resto de este día clave en la construcción de #1País.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74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☀#1DÍA EN CHIVILCOY  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02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803E6-7773-4ABC-804D-4530C81D3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55412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3D1A-77B6-4599-87FA-3C4DD8C8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104FA-B2DA-4D09-A4E3-C0DA7DB94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669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8080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25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155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0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863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13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307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32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3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- 2017-09-28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VAN A GANAR LOS VECINOS DE VILLA BALLESTER 🇦🇷
Ayer junto a Juan Eslaiman charlamos con los vecinos de Ballester, quienes nos contaron sobre la inseguridad del barrio, y sobre cómo impacta el aumento de las tarifas en sus bolsillos. Seguimos contando nuestras propuestas para que #1Día puedan ganar todos los vecinos de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28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- 2017-09-29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🌞#1DÍA EN SAN ANTONIO DE PADUA 🇦🇷
Ayer junto a Carolina Farias y los trabajadores del sindicato La Fraternidad viajamos en el tren Sarmiento desde Merlo hasta Padua para apoyar la iniciativa de que el tren vuelva a funcionar toda la noche. Seguiremos peleando para que #1DÍA los trabajadores puedan viajar en el transporte público que merecen.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3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C042F-B167-4987-B383-FFE83EF98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2084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BEE0-1AD0-4E3C-B7B6-336CC64F3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4E035-B6DD-4777-853A-581C3ED4A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469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F19C2-8FF5-424B-8084-6A6C0A048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94D2E-91D6-41AE-AB8D-EABEABD3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67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EAFF-4A71-48A6-B9A0-CA61A51D5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CB744-9AF4-4506-B8D2-D7BAED2987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125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5D098-A8F4-48CF-A5AF-CC9473801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67683-E790-4F21-BD16-AE8E2341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15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5B3A-FB99-4594-8AD4-278D7A40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C55D9B-6E92-4EAE-8A61-F90651168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782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DD866-F9FF-453F-B7B7-7FC4237B2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794B5-4745-402E-9FAE-CC99AAC59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44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B9DC9-5C85-42BB-9E96-C6DF3680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9F5F1-FA92-4E6A-8897-E8C1781F3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821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0C639-5D48-4394-A13E-5AFD8177B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F4F2C-DED8-43C6-9AC3-A2E85BBFB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830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F8A8B-0E9A-4064-96A2-480B71ED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522E08-93D8-4D74-AB53-6CEF37901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13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8DA00-5CA0-426C-B328-FE84E24126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490E9-AC06-47F3-8CFC-425F3A55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513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13D7-9750-4911-915F-D08D7C7D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25389-B8B4-44FC-AFBA-EDA766A3B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570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01AD6-34DE-4191-B9E5-073B49A8C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75CD4-C41B-43AC-A0D0-EDE57D26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91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64DE-338A-4B92-A32D-06FECF9C3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2A0508-86F6-47C2-B094-5D42A388CC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246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06822-E892-43E4-A583-78F3158B4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6584B-47C4-4269-99E3-479A68188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5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32BF1-13CD-4B34-AEEB-39AD8AF1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A0565-B641-4454-8730-C846D064F8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799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C98B5-E5B4-41ED-A94A-A85743034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7AFDE-6C05-4C0B-9BD8-7FF8148B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314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A3DAC-C71F-4B3C-887A-E93719F1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A327D-625D-4213-A5E5-7E4A90C50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56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40912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1470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640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61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16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88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Maluca Beleza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Arellano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3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Cricelli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4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Mario Julio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3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Alicia Kasjan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1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Celica Rossich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5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7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2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Moreyra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8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Gloria Marin Bautista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067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6B710-A997-4473-903F-9313B1C99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77112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FA39-03F2-4797-B430-710C01B8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6B6ED-2705-4FB0-978F-D45CCF818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305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82652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098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019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20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17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65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María Ferraro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1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Betty Buzzaqui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2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6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Hilda Toledo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3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Mauri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Massa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75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49B2E-77FA-434F-B1CA-B997F12DA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86042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AFA60-059F-4BF9-99D5-B45FF9914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B54761-0A14-41E9-86F6-573E94F6B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6170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46849-3216-4A18-AF80-1B0F47E87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91647-4F9B-4441-BBCB-C1ADE10E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58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881</Words>
  <Application>Microsoft Office PowerPoint</Application>
  <PresentationFormat>On-screen Show (4:3)</PresentationFormat>
  <Paragraphs>435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2017-10-06T22:52:03Z</dcterms:created>
  <dcterms:modified xsi:type="dcterms:W3CDTF">2017-10-06T22:53:01Z</dcterms:modified>
</cp:coreProperties>
</file>