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2298869</c:v>
                </c:pt>
                <c:pt idx="1">
                  <c:v>2299519</c:v>
                </c:pt>
                <c:pt idx="2">
                  <c:v>2299962</c:v>
                </c:pt>
                <c:pt idx="3">
                  <c:v>2300456</c:v>
                </c:pt>
                <c:pt idx="4">
                  <c:v>2300724</c:v>
                </c:pt>
                <c:pt idx="5">
                  <c:v>2300956</c:v>
                </c:pt>
                <c:pt idx="6">
                  <c:v>2301059</c:v>
                </c:pt>
                <c:pt idx="7">
                  <c:v>2301183</c:v>
                </c:pt>
                <c:pt idx="8">
                  <c:v>2301407</c:v>
                </c:pt>
                <c:pt idx="9">
                  <c:v>2301779</c:v>
                </c:pt>
                <c:pt idx="10">
                  <c:v>2302024</c:v>
                </c:pt>
                <c:pt idx="11">
                  <c:v>2302169</c:v>
                </c:pt>
                <c:pt idx="12">
                  <c:v>2302287</c:v>
                </c:pt>
                <c:pt idx="13">
                  <c:v>2302544</c:v>
                </c:pt>
                <c:pt idx="14">
                  <c:v>2303852</c:v>
                </c:pt>
                <c:pt idx="15">
                  <c:v>2304304</c:v>
                </c:pt>
                <c:pt idx="16">
                  <c:v>2304614</c:v>
                </c:pt>
                <c:pt idx="17">
                  <c:v>2304763</c:v>
                </c:pt>
                <c:pt idx="18">
                  <c:v>2304873</c:v>
                </c:pt>
                <c:pt idx="19">
                  <c:v>2305205</c:v>
                </c:pt>
                <c:pt idx="20">
                  <c:v>2305483</c:v>
                </c:pt>
                <c:pt idx="21">
                  <c:v>2305725</c:v>
                </c:pt>
                <c:pt idx="22">
                  <c:v>2306989</c:v>
                </c:pt>
                <c:pt idx="23">
                  <c:v>2307271</c:v>
                </c:pt>
                <c:pt idx="24">
                  <c:v>2307495</c:v>
                </c:pt>
                <c:pt idx="25">
                  <c:v>2307887</c:v>
                </c:pt>
                <c:pt idx="26">
                  <c:v>2308380</c:v>
                </c:pt>
                <c:pt idx="27">
                  <c:v>2308951</c:v>
                </c:pt>
                <c:pt idx="28">
                  <c:v>2309508</c:v>
                </c:pt>
                <c:pt idx="29">
                  <c:v>2310035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3A-41B0-9203-64C2F6684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33248"/>
        <c:axId val="288730952"/>
      </c:lineChart>
      <c:dateAx>
        <c:axId val="288733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30952"/>
        <c:crosses val="autoZero"/>
        <c:auto val="1"/>
        <c:lblOffset val="100"/>
        <c:baseTimeUnit val="days"/>
      </c:dateAx>
      <c:valAx>
        <c:axId val="28873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3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88-40BA-943C-E19BFDCE8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8735216"/>
        <c:axId val="288730296"/>
      </c:radarChart>
      <c:catAx>
        <c:axId val="28873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30296"/>
        <c:crosses val="autoZero"/>
        <c:auto val="1"/>
        <c:lblAlgn val="ctr"/>
        <c:lblOffset val="100"/>
        <c:noMultiLvlLbl val="0"/>
      </c:catAx>
      <c:valAx>
        <c:axId val="28873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3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0.95416661047644002</c:v>
                </c:pt>
                <c:pt idx="1">
                  <c:v>0.40705568995048003</c:v>
                </c:pt>
                <c:pt idx="2">
                  <c:v>0.90752287939795995</c:v>
                </c:pt>
                <c:pt idx="3">
                  <c:v>0.34518602440038998</c:v>
                </c:pt>
                <c:pt idx="4">
                  <c:v>0.32908949443404001</c:v>
                </c:pt>
                <c:pt idx="5">
                  <c:v>0</c:v>
                </c:pt>
                <c:pt idx="6">
                  <c:v>0</c:v>
                </c:pt>
                <c:pt idx="7">
                  <c:v>0.45157121246558002</c:v>
                </c:pt>
                <c:pt idx="8">
                  <c:v>1.3571054558411999</c:v>
                </c:pt>
                <c:pt idx="9">
                  <c:v>0.32742539623643002</c:v>
                </c:pt>
                <c:pt idx="10">
                  <c:v>0.39061627758970002</c:v>
                </c:pt>
                <c:pt idx="11">
                  <c:v>0.32520053774597002</c:v>
                </c:pt>
                <c:pt idx="12">
                  <c:v>0</c:v>
                </c:pt>
                <c:pt idx="13">
                  <c:v>0.74178996112052997</c:v>
                </c:pt>
                <c:pt idx="14">
                  <c:v>0.57071732434640998</c:v>
                </c:pt>
                <c:pt idx="15">
                  <c:v>0.17256360244749</c:v>
                </c:pt>
                <c:pt idx="16">
                  <c:v>0.36623312923737</c:v>
                </c:pt>
                <c:pt idx="17">
                  <c:v>0.19179540633204001</c:v>
                </c:pt>
                <c:pt idx="18">
                  <c:v>0.31675494550979999</c:v>
                </c:pt>
                <c:pt idx="19">
                  <c:v>0.39040554194527999</c:v>
                </c:pt>
                <c:pt idx="20">
                  <c:v>0.23551799644651999</c:v>
                </c:pt>
                <c:pt idx="21">
                  <c:v>0.30440324241861999</c:v>
                </c:pt>
                <c:pt idx="22">
                  <c:v>0.59960361730642997</c:v>
                </c:pt>
                <c:pt idx="23">
                  <c:v>0.39131590619802997</c:v>
                </c:pt>
                <c:pt idx="24">
                  <c:v>0.27377336142288</c:v>
                </c:pt>
                <c:pt idx="25">
                  <c:v>0.28142849280948001</c:v>
                </c:pt>
                <c:pt idx="26">
                  <c:v>0.52157595193460005</c:v>
                </c:pt>
                <c:pt idx="27">
                  <c:v>0.31967969945113001</c:v>
                </c:pt>
                <c:pt idx="28">
                  <c:v>0.50178364005187004</c:v>
                </c:pt>
                <c:pt idx="29">
                  <c:v>0.55023311834809996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EA-419E-86FD-10DD023D98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637352"/>
        <c:axId val="291632104"/>
      </c:lineChart>
      <c:dateAx>
        <c:axId val="291637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32104"/>
        <c:crosses val="autoZero"/>
        <c:auto val="1"/>
        <c:lblOffset val="100"/>
        <c:baseTimeUnit val="days"/>
      </c:dateAx>
      <c:valAx>
        <c:axId val="29163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3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278</c:v>
                </c:pt>
                <c:pt idx="1">
                  <c:v>229</c:v>
                </c:pt>
                <c:pt idx="2">
                  <c:v>294</c:v>
                </c:pt>
                <c:pt idx="3">
                  <c:v>302</c:v>
                </c:pt>
                <c:pt idx="4">
                  <c:v>498</c:v>
                </c:pt>
                <c:pt idx="5">
                  <c:v>623</c:v>
                </c:pt>
                <c:pt idx="6">
                  <c:v>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FA-4FA0-AD8F-DFECCB50C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633744"/>
        <c:axId val="291634728"/>
      </c:barChart>
      <c:catAx>
        <c:axId val="29163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34728"/>
        <c:crosses val="autoZero"/>
        <c:auto val="1"/>
        <c:lblAlgn val="ctr"/>
        <c:lblOffset val="100"/>
        <c:noMultiLvlLbl val="0"/>
      </c:catAx>
      <c:valAx>
        <c:axId val="29163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3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260</c:v>
                </c:pt>
                <c:pt idx="1">
                  <c:v>650</c:v>
                </c:pt>
                <c:pt idx="2">
                  <c:v>443</c:v>
                </c:pt>
                <c:pt idx="3">
                  <c:v>494</c:v>
                </c:pt>
                <c:pt idx="4">
                  <c:v>268</c:v>
                </c:pt>
                <c:pt idx="5">
                  <c:v>232</c:v>
                </c:pt>
                <c:pt idx="6">
                  <c:v>103</c:v>
                </c:pt>
                <c:pt idx="7">
                  <c:v>124</c:v>
                </c:pt>
                <c:pt idx="8">
                  <c:v>224</c:v>
                </c:pt>
                <c:pt idx="9">
                  <c:v>372</c:v>
                </c:pt>
                <c:pt idx="10">
                  <c:v>245</c:v>
                </c:pt>
                <c:pt idx="11">
                  <c:v>145</c:v>
                </c:pt>
                <c:pt idx="12">
                  <c:v>118</c:v>
                </c:pt>
                <c:pt idx="13">
                  <c:v>257</c:v>
                </c:pt>
                <c:pt idx="14">
                  <c:v>1308</c:v>
                </c:pt>
                <c:pt idx="15">
                  <c:v>452</c:v>
                </c:pt>
                <c:pt idx="16">
                  <c:v>310</c:v>
                </c:pt>
                <c:pt idx="17">
                  <c:v>149</c:v>
                </c:pt>
                <c:pt idx="18">
                  <c:v>110</c:v>
                </c:pt>
                <c:pt idx="19">
                  <c:v>332</c:v>
                </c:pt>
                <c:pt idx="20">
                  <c:v>278</c:v>
                </c:pt>
                <c:pt idx="21">
                  <c:v>242</c:v>
                </c:pt>
                <c:pt idx="22">
                  <c:v>1264</c:v>
                </c:pt>
                <c:pt idx="23">
                  <c:v>282</c:v>
                </c:pt>
                <c:pt idx="24">
                  <c:v>224</c:v>
                </c:pt>
                <c:pt idx="25">
                  <c:v>392</c:v>
                </c:pt>
                <c:pt idx="26">
                  <c:v>493</c:v>
                </c:pt>
                <c:pt idx="27">
                  <c:v>571</c:v>
                </c:pt>
                <c:pt idx="28">
                  <c:v>557</c:v>
                </c:pt>
                <c:pt idx="29">
                  <c:v>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EE-4D85-8012-642336796C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362648"/>
        <c:axId val="289367896"/>
      </c:lineChart>
      <c:dateAx>
        <c:axId val="289362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7896"/>
        <c:crosses val="autoZero"/>
        <c:auto val="1"/>
        <c:lblOffset val="100"/>
        <c:baseTimeUnit val="days"/>
      </c:dateAx>
      <c:valAx>
        <c:axId val="28936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6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8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2</c:v>
                </c:pt>
                <c:pt idx="9">
                  <c:v>1</c:v>
                </c:pt>
                <c:pt idx="10">
                  <c:v>5</c:v>
                </c:pt>
                <c:pt idx="11">
                  <c:v>7</c:v>
                </c:pt>
                <c:pt idx="12">
                  <c:v>0</c:v>
                </c:pt>
                <c:pt idx="13">
                  <c:v>12</c:v>
                </c:pt>
                <c:pt idx="14">
                  <c:v>8</c:v>
                </c:pt>
                <c:pt idx="15">
                  <c:v>1</c:v>
                </c:pt>
                <c:pt idx="16">
                  <c:v>13</c:v>
                </c:pt>
                <c:pt idx="17">
                  <c:v>7</c:v>
                </c:pt>
                <c:pt idx="18">
                  <c:v>16</c:v>
                </c:pt>
                <c:pt idx="19">
                  <c:v>8</c:v>
                </c:pt>
                <c:pt idx="20">
                  <c:v>6</c:v>
                </c:pt>
                <c:pt idx="21">
                  <c:v>3</c:v>
                </c:pt>
                <c:pt idx="22">
                  <c:v>5</c:v>
                </c:pt>
                <c:pt idx="23">
                  <c:v>6</c:v>
                </c:pt>
                <c:pt idx="24">
                  <c:v>3</c:v>
                </c:pt>
                <c:pt idx="25">
                  <c:v>2</c:v>
                </c:pt>
                <c:pt idx="26">
                  <c:v>6</c:v>
                </c:pt>
                <c:pt idx="27">
                  <c:v>18</c:v>
                </c:pt>
                <c:pt idx="28">
                  <c:v>3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FB-49D6-B8B6-60969C3B83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737104"/>
        <c:axId val="352737432"/>
      </c:lineChart>
      <c:dateAx>
        <c:axId val="352737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37432"/>
        <c:crosses val="autoZero"/>
        <c:auto val="1"/>
        <c:lblOffset val="100"/>
        <c:baseTimeUnit val="days"/>
      </c:dateAx>
      <c:valAx>
        <c:axId val="35273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3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27</c:v>
                </c:pt>
                <c:pt idx="2">
                  <c:v>14</c:v>
                </c:pt>
                <c:pt idx="3">
                  <c:v>36</c:v>
                </c:pt>
                <c:pt idx="4">
                  <c:v>24</c:v>
                </c:pt>
                <c:pt idx="5">
                  <c:v>24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7B-4825-B41B-D13D2CC56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735136"/>
        <c:axId val="352738744"/>
      </c:barChart>
      <c:catAx>
        <c:axId val="35273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38744"/>
        <c:crosses val="autoZero"/>
        <c:auto val="1"/>
        <c:lblAlgn val="ctr"/>
        <c:lblOffset val="100"/>
        <c:noMultiLvlLbl val="0"/>
      </c:catAx>
      <c:valAx>
        <c:axId val="35273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3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0.27878374121048999</c:v>
                </c:pt>
                <c:pt idx="1">
                  <c:v>0.31717350203480998</c:v>
                </c:pt>
                <c:pt idx="2">
                  <c:v>0.44703531623631998</c:v>
                </c:pt>
                <c:pt idx="3">
                  <c:v>0.44644501647728002</c:v>
                </c:pt>
                <c:pt idx="4">
                  <c:v>0.58329124089661</c:v>
                </c:pt>
                <c:pt idx="5">
                  <c:v>0.56435687674697999</c:v>
                </c:pt>
                <c:pt idx="6">
                  <c:v>0.44155173664225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9-4DE4-A190-21FE049A92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741368"/>
        <c:axId val="352731200"/>
      </c:barChart>
      <c:catAx>
        <c:axId val="35274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31200"/>
        <c:crosses val="autoZero"/>
        <c:auto val="1"/>
        <c:lblAlgn val="ctr"/>
        <c:lblOffset val="100"/>
        <c:noMultiLvlLbl val="0"/>
      </c:catAx>
      <c:valAx>
        <c:axId val="35273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4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91-456C-90BA-E17FB7ADEE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91-456C-90BA-E17FB7ADEE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91-456C-90BA-E17FB7ADEE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91-456C-90BA-E17FB7ADEE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91-456C-90BA-E17FB7ADEE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691-456C-90BA-E17FB7ADEE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741696"/>
        <c:axId val="352750880"/>
      </c:barChart>
      <c:catAx>
        <c:axId val="35274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50880"/>
        <c:crosses val="autoZero"/>
        <c:auto val="1"/>
        <c:lblAlgn val="ctr"/>
        <c:lblOffset val="100"/>
        <c:noMultiLvlLbl val="0"/>
      </c:catAx>
      <c:valAx>
        <c:axId val="35275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4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0.28244505372899997</c:v>
                </c:pt>
                <c:pt idx="11">
                  <c:v>0.36930571359054998</c:v>
                </c:pt>
                <c:pt idx="12">
                  <c:v>0.43056661175847</c:v>
                </c:pt>
                <c:pt idx="13">
                  <c:v>0.28773940673736997</c:v>
                </c:pt>
                <c:pt idx="14">
                  <c:v>0.53998455563848002</c:v>
                </c:pt>
                <c:pt idx="15">
                  <c:v>0.52197691719950001</c:v>
                </c:pt>
                <c:pt idx="16">
                  <c:v>0.55900680417353998</c:v>
                </c:pt>
                <c:pt idx="17">
                  <c:v>0.60202366708267996</c:v>
                </c:pt>
                <c:pt idx="18">
                  <c:v>0.72104985047595005</c:v>
                </c:pt>
                <c:pt idx="19">
                  <c:v>0.27846407807010998</c:v>
                </c:pt>
                <c:pt idx="20">
                  <c:v>0.72311314900306001</c:v>
                </c:pt>
                <c:pt idx="21">
                  <c:v>0.28890276236373003</c:v>
                </c:pt>
                <c:pt idx="22">
                  <c:v>0.26187829013972003</c:v>
                </c:pt>
                <c:pt idx="23">
                  <c:v>0.18241649893983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8C-4208-A54F-646D8851E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742680"/>
        <c:axId val="352751536"/>
      </c:lineChart>
      <c:catAx>
        <c:axId val="352742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51536"/>
        <c:crosses val="autoZero"/>
        <c:auto val="1"/>
        <c:lblAlgn val="ctr"/>
        <c:lblOffset val="100"/>
        <c:noMultiLvlLbl val="0"/>
      </c:catAx>
      <c:valAx>
        <c:axId val="35275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4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10</c:v>
                </c:pt>
                <c:pt idx="11">
                  <c:v>15</c:v>
                </c:pt>
                <c:pt idx="12">
                  <c:v>11</c:v>
                </c:pt>
                <c:pt idx="13">
                  <c:v>10</c:v>
                </c:pt>
                <c:pt idx="14">
                  <c:v>11</c:v>
                </c:pt>
                <c:pt idx="15">
                  <c:v>15</c:v>
                </c:pt>
                <c:pt idx="16">
                  <c:v>14</c:v>
                </c:pt>
                <c:pt idx="17">
                  <c:v>19</c:v>
                </c:pt>
                <c:pt idx="18">
                  <c:v>11</c:v>
                </c:pt>
                <c:pt idx="19">
                  <c:v>17</c:v>
                </c:pt>
                <c:pt idx="20">
                  <c:v>7</c:v>
                </c:pt>
                <c:pt idx="21">
                  <c:v>13</c:v>
                </c:pt>
                <c:pt idx="22">
                  <c:v>7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E8-4B01-B5F9-8C2D81059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746288"/>
        <c:axId val="352746616"/>
      </c:lineChart>
      <c:catAx>
        <c:axId val="35274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46616"/>
        <c:crosses val="autoZero"/>
        <c:auto val="1"/>
        <c:lblAlgn val="ctr"/>
        <c:lblOffset val="100"/>
        <c:noMultiLvlLbl val="0"/>
      </c:catAx>
      <c:valAx>
        <c:axId val="35274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4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0.30528479654965002</c:v>
                </c:pt>
                <c:pt idx="1">
                  <c:v>0.29831042885480002</c:v>
                </c:pt>
                <c:pt idx="2">
                  <c:v>0.42331281553193001</c:v>
                </c:pt>
                <c:pt idx="3">
                  <c:v>0</c:v>
                </c:pt>
                <c:pt idx="4">
                  <c:v>0.50540606696080004</c:v>
                </c:pt>
                <c:pt idx="5">
                  <c:v>0.11129187117923001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35-42D3-AC92-93BBA5B3DA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630464"/>
        <c:axId val="355956064"/>
      </c:barChart>
      <c:catAx>
        <c:axId val="29163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56064"/>
        <c:crosses val="autoZero"/>
        <c:auto val="1"/>
        <c:lblAlgn val="ctr"/>
        <c:lblOffset val="100"/>
        <c:noMultiLvlLbl val="0"/>
      </c:catAx>
      <c:valAx>
        <c:axId val="35595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3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1011364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04-4B96-B39B-DD8CDBA57F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253952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04-4B96-B39B-DD8CDBA57F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04-4B96-B39B-DD8CDBA57F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04-4B96-B39B-DD8CDBA57FB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16323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04-4B96-B39B-DD8CDBA57FB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16114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04-4B96-B39B-DD8CDBA57FB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130716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04-4B96-B39B-DD8CDBA57FB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241812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D04-4B96-B39B-DD8CDBA57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963608"/>
        <c:axId val="355962624"/>
      </c:barChart>
      <c:catAx>
        <c:axId val="35596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62624"/>
        <c:crosses val="autoZero"/>
        <c:auto val="1"/>
        <c:lblAlgn val="ctr"/>
        <c:lblOffset val="100"/>
        <c:noMultiLvlLbl val="0"/>
      </c:catAx>
      <c:valAx>
        <c:axId val="35596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6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BB-4D72-925D-9647CE3E3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663240"/>
        <c:axId val="340669800"/>
      </c:barChart>
      <c:catAx>
        <c:axId val="340663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69800"/>
        <c:crosses val="autoZero"/>
        <c:auto val="1"/>
        <c:lblAlgn val="ctr"/>
        <c:lblOffset val="100"/>
        <c:noMultiLvlLbl val="0"/>
      </c:catAx>
      <c:valAx>
        <c:axId val="34066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66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2482B-C33B-4296-B74D-6A15EBF326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93A167-6F3B-4210-8B5E-F3791CAA05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46040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15079-3243-43E5-8182-7CFBDD076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3AA720-2CCD-4CC8-B2D4-04CE58D662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424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519232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02205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90722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4908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2063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8118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68188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33049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79392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5140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970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Cristina Fernandez de Kirchner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2310035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10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8B1DA-B2D3-48C6-936D-C0B5309B2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61418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366C5-8484-446C-A664-AD0E7C8F0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3A0A67-AB6D-4E50-BE5C-795BFDCA93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5012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513C0-E24E-4A1E-BE09-42AEF33FC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DECF6-B780-4A8A-9C43-6FE531127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834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56936-AF09-41E2-8E56-C0F1D228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E0A1E4-975E-4D80-AFA4-3E0BDB3799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2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467F6-6A45-4460-A195-FDD364DB4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F753B-4A4F-43FD-878F-763B07E04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774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FDB29-F527-4866-B4C7-552A3DBD4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4C7B4C-5098-4A52-BEC1-8B45CFDA77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81212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F1674-35C1-4B35-914C-57D1D43F4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E7E1D-4840-4FDB-9A45-23CC00C4E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802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AB397-D48D-4847-93B4-B595332DA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7D6106-7CFA-46A4-8567-D00CDD066B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16095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990BA-FACC-4651-A352-7A223D7F7A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DB4DA-6534-4AD5-A6F6-E1BEFDF0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629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7BA0C-42F4-46F7-865E-AE5EF34EA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780109-873A-4084-9A44-570814A934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1076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3CA96-0D7B-4A49-8744-822982CEF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57645-F0E4-4647-A099-52D9ECCAA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134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E207E-E1E1-4B80-A614-74ED35B86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F7898E-9A82-4B09-AD67-256C351CB3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8809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57775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7259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9230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3142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7056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9275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528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2156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21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- 2017-09-09 15:16:22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todos y todas. Acá estamos compartiendo la tarde con Eliana, Lisandro y su hijo Jere en La Plata.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33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- 2017-09-01 18:47:42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#UnMesSinSantiago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278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- 2017-09-14 20:17:40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sí. Eso es la libertad, y eso es la democracia.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829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- 2017-09-17 17:10:21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[EN VIVO] Unidad Ciudadana en Florencio Varela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79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- 2017-09-15 11:18:08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Ayer en Infobae. Gracias a todos y todas por la nota y por el afecto y la calidez del recibimiento. Mirá el video, fue muy lindo…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68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5EEAD-388C-4A69-AD6B-C7799EAA43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19402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EE8F4-D9E1-4323-A2C3-CCBCE0680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CF47F8-8D28-4E9F-9579-8CDDAB2500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136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91369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4790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1680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9353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365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5640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4242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3834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32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- 2017-09-03 15:03:44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imágenes que vas a ver en el siguiente  video hace décadas que no se veían en nuestro país.
Ocurrieron el 1 de septiembre mucho después de finalizada la masiva y pacífica marcha que desbordó la Plaza de Mayo. 
Y colmo las avenidas aledañas por la aparición con vida de Santiago Maldonado.
OTRA VEZ en horario televisivo y primetime. En esta oportunidad policías de civil disfrazados de manifestantes se pusieron un chaleco y empezaron una cacería de  gente y de periodistas. La democracia degradada y puesta al servicio de un spot televisivo.
El Estado debe investigar quiénes y cómo se iniciaron los incidentes y también identificar quiénes son los policías de civil disfrazados de manifestantes que gasearon, golpearon y detuvieron a personas.
El gobierno violó la ley que establece que la policia que garantiza la seguridad y vida de lxs argentinxs debe estar uniformada e identificada.
No es bueno mirar para otro lado cuando en tu país suceden estas cosas. Dónde esta Santiago Maldonad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215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2BE51-EFAA-40A7-B16C-9DAC505A3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243674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C9DF6-F685-4150-9D5A-723D9A53A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F47201-356E-4073-8FF6-B48CC8DE1B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8490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18861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7268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9144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1088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1531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5331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0125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0281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84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- 2017-09-28 13:21:54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Crónica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014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- 2017-09-14 14:54:45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estamos en Infobae para la nota con Luis Novaresio que sale en vivo a partir de las 15 hs. https://youtu.be/NyyA_LrPGKk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83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- 2017-09-24 16:54:11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Hermoso festejo del Día del Estudiante en Ensenada.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6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- 2017-09-23 16:03:41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[EN VIVO] Desde Ezeiza con las chicas por los derechos políticos de las mujeres.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40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- 2017-09-02 17:00:17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[AHORA] Cristina en encuentro con Mujeres Sindicalistas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51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- 2017-09-14 17:36:48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35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- 2017-09-20 16:04:47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[AHORA] #DiadelJubilado en Lomas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10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- 2017-09-30 18:32:21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Cuánta emoción la #CaravanaCiudadana en La Matanza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339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A264D-4B4C-437A-856B-991129DC6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253937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CC3E5-F9D8-4D4D-8F36-E734C3F7E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E60BB0-AAEE-49BD-A8DF-57B4136C0B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4014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86518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7346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2204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6225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1576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5164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873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2391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96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- 2017-09-19 17:32:07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Malena es una yegua divina que fue rescatada y ahora vive en la Clínica Veterinaria Municipal de Berazategui.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44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- 2017-09-14 14:49:56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nota con Luis Novaresio la pueden ver en el face o el YouTube de Infobae #CristinaEnVivo -
 https://youtu.be/NyyA_LrPGKk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40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- 2017-09-19 18:02:26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prensa en Berazategui.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97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- 2017-09-03 20:22:53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Mira cómo titularon medios internacionales la marcha x la desaparición de Santiago Maldonado y cómo lo hicieron medios afines al Gobierno…
Para eso “sirvieron” los incidentes. Vergüenza nacional. ¿Dónde está Santiago Maldonado?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36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- 2017-09-15 14:40:49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Charlando con Osvaldo Bayer en su casa en Belgrano.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91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- 2017-09-01 19:51:20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#UnMesSinSantiago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- 2017-09-29 17:44:41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Moreno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21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DA3A1-D708-4D40-B8E0-2EA6099ED8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74916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D4F87-C4B7-451F-9ED0-AB0B9118B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B6048E-375A-433D-924F-C6E3F85980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9992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62213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238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317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871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7225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319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4332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1635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59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- 2017-09-27 12:39:03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22 de octubre votemos por el presente. #AhoraUnidadCiudadana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32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- 2017-09-30 10:32:16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Hacé que tu voto sea útil, votá Unidad Ciudadana. #AhoraUnidadCiudadana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02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- 2017-09-27 16:46:20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Esteban Echeverría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607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- 2017-09-12 15:45:56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 voy a seguir insistiendo hasta el último minuto del último día con la unidad para que no gane el ajuste.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375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8EDD9-4B84-448A-B626-84EB0D48E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236189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D4F9F-681A-4DCD-BB8F-867A2AAFF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24ACAF-36D9-45B9-99C3-33C610D2C3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122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90B7C-BE64-461F-B81C-F2A0F76D02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02976-42E2-4BC9-B493-7AA52C89B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724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4AC15-C55C-4D76-9428-954F4B27A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638E8A-95A0-4D37-AB8F-05D4DCE698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9278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C4E4C-1F59-4D43-92ED-726E53030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270F8-4E5B-4008-8C9B-C7B5FDCFC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238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8216E-A1E5-4629-A67B-8E193A52D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460E52-7B33-4800-A698-E866CBA2A9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4248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3BB16-BEA3-4106-8B56-4F9A95B8F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9CF07-682E-4D55-9FDF-C5829C283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784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F9AC9-C953-4862-8847-92F5852F1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691EF9-34E9-484D-A2A6-8F77BD20F1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1901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05DEDF-26ED-4A37-8435-33F447EA9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FF266-3B3C-4C51-B1EF-B2C47A24F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035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20635-D778-446E-9EE7-AA95D403C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9A4D95-CE17-4FF8-B54D-3BBFA62E61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4032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AE063-000D-43BC-B13A-014D3263A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26CA7-5864-43CD-AFB4-003C36BE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634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ECAF-2B35-42D7-9AC1-7E4ABCD1F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72D106-8275-4DB4-8F55-E72F3F13F3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864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7F7E9-0A1E-4EC2-87C2-22B0DA8A21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D3FC7-1E92-465A-8FDB-C4CE12996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803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A44B4-55CA-4E7C-865B-4F069B3F1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C045A2-5E7B-4CEE-A315-402A7D5516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530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6232F-650F-438F-AC67-C3191D6D4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15FF7-935D-4865-871A-6215C913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82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51203-DD7D-4A9D-BD6D-CDE67EF34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942738-926E-4BEA-A964-5C97B215E9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0479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31A8A-1DFB-4EEC-ABC6-C3121B874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161E3-9872-4A48-A603-D30ECCA36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024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C6223-F910-454C-840A-CCA3A09CA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42DBAC-1AFE-45CC-9783-ED236EFB6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050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3699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84732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814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2898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805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390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Julio Portillo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(479)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99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 Renee Cantaloube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(418)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989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Angelica Cardozo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(247)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64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Eduardo Buero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(181)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03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Barbarita Encinas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(163)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7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Gutiérrez Merlo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(153)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16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(138)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849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Felipe Aramayo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(135)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90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Beatriz Gonzales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(108)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77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 Scattarella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(98)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975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EA0E5-7350-4A3B-9600-B0BAA5285C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8772465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C8FD0-A4B8-4A2F-9C14-74F2DF2DD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89A806-7B83-4309-8145-099BA60694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097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229730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4384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4042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3228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3160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42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Susy 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(82)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80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Cristina de Yolan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(76)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9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Genaro Isabella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(75)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08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Tamara Rubiera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(71)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18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Haydee Susana Pedemonte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(71)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187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99A91-1705-429A-9D77-B4AA09F05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42149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4FD16-834D-4433-8D95-488339977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97CEEA-A734-488B-98DA-8B4FCDEF10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3537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1E595-AFA1-4A86-B2C3-58E55692E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4EFC3-0017-4C8F-999A-987B7EC2B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370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909</Words>
  <Application>Microsoft Office PowerPoint</Application>
  <PresentationFormat>On-screen Show (4:3)</PresentationFormat>
  <Paragraphs>405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2017-10-06T22:39:24Z</dcterms:created>
  <dcterms:modified xsi:type="dcterms:W3CDTF">2017-10-06T22:40:18Z</dcterms:modified>
</cp:coreProperties>
</file>