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380229</c:v>
                </c:pt>
                <c:pt idx="1">
                  <c:v>380435</c:v>
                </c:pt>
                <c:pt idx="2">
                  <c:v>380626</c:v>
                </c:pt>
                <c:pt idx="3">
                  <c:v>380824</c:v>
                </c:pt>
                <c:pt idx="4">
                  <c:v>381079</c:v>
                </c:pt>
                <c:pt idx="5">
                  <c:v>381756</c:v>
                </c:pt>
                <c:pt idx="6">
                  <c:v>382028</c:v>
                </c:pt>
                <c:pt idx="7">
                  <c:v>382442</c:v>
                </c:pt>
                <c:pt idx="8">
                  <c:v>383024</c:v>
                </c:pt>
                <c:pt idx="9">
                  <c:v>383827</c:v>
                </c:pt>
                <c:pt idx="10">
                  <c:v>384414</c:v>
                </c:pt>
                <c:pt idx="11">
                  <c:v>384959</c:v>
                </c:pt>
                <c:pt idx="12">
                  <c:v>385459</c:v>
                </c:pt>
                <c:pt idx="13">
                  <c:v>386010</c:v>
                </c:pt>
                <c:pt idx="14">
                  <c:v>386558</c:v>
                </c:pt>
                <c:pt idx="15">
                  <c:v>387028</c:v>
                </c:pt>
                <c:pt idx="16">
                  <c:v>387341</c:v>
                </c:pt>
                <c:pt idx="17">
                  <c:v>387628</c:v>
                </c:pt>
                <c:pt idx="18">
                  <c:v>387803</c:v>
                </c:pt>
                <c:pt idx="19">
                  <c:v>388132</c:v>
                </c:pt>
                <c:pt idx="20">
                  <c:v>388739</c:v>
                </c:pt>
                <c:pt idx="21">
                  <c:v>389165</c:v>
                </c:pt>
                <c:pt idx="22">
                  <c:v>389403</c:v>
                </c:pt>
                <c:pt idx="23">
                  <c:v>389598</c:v>
                </c:pt>
                <c:pt idx="24">
                  <c:v>390181</c:v>
                </c:pt>
                <c:pt idx="25">
                  <c:v>390846</c:v>
                </c:pt>
                <c:pt idx="26">
                  <c:v>391233</c:v>
                </c:pt>
                <c:pt idx="27">
                  <c:v>392362</c:v>
                </c:pt>
                <c:pt idx="28">
                  <c:v>393456</c:v>
                </c:pt>
                <c:pt idx="29">
                  <c:v>394185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60-4C58-B6ED-9763C7881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94952"/>
        <c:axId val="284689376"/>
      </c:lineChart>
      <c:dateAx>
        <c:axId val="284694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89376"/>
        <c:crosses val="autoZero"/>
        <c:auto val="1"/>
        <c:lblOffset val="100"/>
        <c:baseTimeUnit val="days"/>
      </c:dateAx>
      <c:valAx>
        <c:axId val="28468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DE-47BE-B4E1-84928D8ED8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4694624"/>
        <c:axId val="284693640"/>
      </c:radarChart>
      <c:catAx>
        <c:axId val="28469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3640"/>
        <c:crosses val="autoZero"/>
        <c:auto val="1"/>
        <c:lblAlgn val="ctr"/>
        <c:lblOffset val="100"/>
        <c:noMultiLvlLbl val="0"/>
      </c:catAx>
      <c:valAx>
        <c:axId val="284693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9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6.0100106302742998E-2</c:v>
                </c:pt>
                <c:pt idx="1">
                  <c:v>7.7803676972159994E-2</c:v>
                </c:pt>
                <c:pt idx="2">
                  <c:v>5.8271866997048997E-2</c:v>
                </c:pt>
                <c:pt idx="3">
                  <c:v>7.4790824984189E-2</c:v>
                </c:pt>
                <c:pt idx="4">
                  <c:v>8.8966989172002006E-2</c:v>
                </c:pt>
                <c:pt idx="5">
                  <c:v>9.2599405222556996E-2</c:v>
                </c:pt>
                <c:pt idx="6">
                  <c:v>0.14852842736119001</c:v>
                </c:pt>
                <c:pt idx="7">
                  <c:v>0.12099221062205</c:v>
                </c:pt>
                <c:pt idx="8">
                  <c:v>0.32113998418014</c:v>
                </c:pt>
                <c:pt idx="9">
                  <c:v>0.16136294773500001</c:v>
                </c:pt>
                <c:pt idx="10">
                  <c:v>0.1199263295192</c:v>
                </c:pt>
                <c:pt idx="11">
                  <c:v>0.11580425558005</c:v>
                </c:pt>
                <c:pt idx="12">
                  <c:v>0.18109558479373</c:v>
                </c:pt>
                <c:pt idx="13">
                  <c:v>0.20315228913718</c:v>
                </c:pt>
                <c:pt idx="14">
                  <c:v>0.24148137680272</c:v>
                </c:pt>
                <c:pt idx="15">
                  <c:v>0.19796913833259</c:v>
                </c:pt>
                <c:pt idx="16">
                  <c:v>9.8283622654463998E-2</c:v>
                </c:pt>
                <c:pt idx="17">
                  <c:v>0.10676034243556</c:v>
                </c:pt>
                <c:pt idx="18">
                  <c:v>7.4164571866272996E-2</c:v>
                </c:pt>
                <c:pt idx="19">
                  <c:v>0.11639809749193999</c:v>
                </c:pt>
                <c:pt idx="20">
                  <c:v>0.14729436254273001</c:v>
                </c:pt>
                <c:pt idx="21">
                  <c:v>0.15793488890426</c:v>
                </c:pt>
                <c:pt idx="22">
                  <c:v>0.17313837712312999</c:v>
                </c:pt>
                <c:pt idx="23">
                  <c:v>8.5066324347453995E-2</c:v>
                </c:pt>
                <c:pt idx="24">
                  <c:v>0.14401324563623999</c:v>
                </c:pt>
                <c:pt idx="25">
                  <c:v>9.6889318566957996E-2</c:v>
                </c:pt>
                <c:pt idx="26">
                  <c:v>0.16852119777244001</c:v>
                </c:pt>
                <c:pt idx="27">
                  <c:v>0.11367248463245</c:v>
                </c:pt>
                <c:pt idx="28">
                  <c:v>0.26884243487651999</c:v>
                </c:pt>
                <c:pt idx="29">
                  <c:v>0.13337734667275999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D-4667-B514-A7083C4A6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519008"/>
        <c:axId val="285523928"/>
      </c:lineChart>
      <c:dateAx>
        <c:axId val="28551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23928"/>
        <c:crosses val="autoZero"/>
        <c:auto val="1"/>
        <c:lblOffset val="100"/>
        <c:baseTimeUnit val="days"/>
      </c:dateAx>
      <c:valAx>
        <c:axId val="28552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51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414</c:v>
                </c:pt>
                <c:pt idx="1">
                  <c:v>410</c:v>
                </c:pt>
                <c:pt idx="2">
                  <c:v>473</c:v>
                </c:pt>
                <c:pt idx="3">
                  <c:v>640</c:v>
                </c:pt>
                <c:pt idx="4">
                  <c:v>540</c:v>
                </c:pt>
                <c:pt idx="5">
                  <c:v>445</c:v>
                </c:pt>
                <c:pt idx="6">
                  <c:v>376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DB-4EA2-8188-A10A627AEF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240472"/>
        <c:axId val="287238504"/>
      </c:barChart>
      <c:catAx>
        <c:axId val="287240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8504"/>
        <c:crosses val="autoZero"/>
        <c:auto val="1"/>
        <c:lblAlgn val="ctr"/>
        <c:lblOffset val="100"/>
        <c:noMultiLvlLbl val="0"/>
      </c:catAx>
      <c:valAx>
        <c:axId val="28723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220</c:v>
                </c:pt>
                <c:pt idx="1">
                  <c:v>206</c:v>
                </c:pt>
                <c:pt idx="2">
                  <c:v>191</c:v>
                </c:pt>
                <c:pt idx="3">
                  <c:v>198</c:v>
                </c:pt>
                <c:pt idx="4">
                  <c:v>255</c:v>
                </c:pt>
                <c:pt idx="5">
                  <c:v>677</c:v>
                </c:pt>
                <c:pt idx="6">
                  <c:v>272</c:v>
                </c:pt>
                <c:pt idx="7">
                  <c:v>414</c:v>
                </c:pt>
                <c:pt idx="8">
                  <c:v>582</c:v>
                </c:pt>
                <c:pt idx="9">
                  <c:v>803</c:v>
                </c:pt>
                <c:pt idx="10">
                  <c:v>587</c:v>
                </c:pt>
                <c:pt idx="11">
                  <c:v>545</c:v>
                </c:pt>
                <c:pt idx="12">
                  <c:v>500</c:v>
                </c:pt>
                <c:pt idx="13">
                  <c:v>551</c:v>
                </c:pt>
                <c:pt idx="14">
                  <c:v>548</c:v>
                </c:pt>
                <c:pt idx="15">
                  <c:v>470</c:v>
                </c:pt>
                <c:pt idx="16">
                  <c:v>313</c:v>
                </c:pt>
                <c:pt idx="17">
                  <c:v>287</c:v>
                </c:pt>
                <c:pt idx="18">
                  <c:v>175</c:v>
                </c:pt>
                <c:pt idx="19">
                  <c:v>329</c:v>
                </c:pt>
                <c:pt idx="20">
                  <c:v>607</c:v>
                </c:pt>
                <c:pt idx="21">
                  <c:v>426</c:v>
                </c:pt>
                <c:pt idx="22">
                  <c:v>238</c:v>
                </c:pt>
                <c:pt idx="23">
                  <c:v>195</c:v>
                </c:pt>
                <c:pt idx="24">
                  <c:v>583</c:v>
                </c:pt>
                <c:pt idx="25">
                  <c:v>665</c:v>
                </c:pt>
                <c:pt idx="26">
                  <c:v>387</c:v>
                </c:pt>
                <c:pt idx="27">
                  <c:v>1129</c:v>
                </c:pt>
                <c:pt idx="28">
                  <c:v>1094</c:v>
                </c:pt>
                <c:pt idx="29">
                  <c:v>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08-4D80-9DB2-90A7CAFF9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236864"/>
        <c:axId val="287241128"/>
      </c:lineChart>
      <c:dateAx>
        <c:axId val="287236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41128"/>
        <c:crosses val="autoZero"/>
        <c:auto val="1"/>
        <c:lblOffset val="100"/>
        <c:baseTimeUnit val="days"/>
      </c:dateAx>
      <c:valAx>
        <c:axId val="28724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23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104</c:v>
                </c:pt>
                <c:pt idx="1">
                  <c:v>57</c:v>
                </c:pt>
                <c:pt idx="2">
                  <c:v>62</c:v>
                </c:pt>
                <c:pt idx="3">
                  <c:v>95</c:v>
                </c:pt>
                <c:pt idx="4">
                  <c:v>63</c:v>
                </c:pt>
                <c:pt idx="5">
                  <c:v>79</c:v>
                </c:pt>
                <c:pt idx="6">
                  <c:v>55</c:v>
                </c:pt>
                <c:pt idx="7">
                  <c:v>59</c:v>
                </c:pt>
                <c:pt idx="8">
                  <c:v>46</c:v>
                </c:pt>
                <c:pt idx="9">
                  <c:v>34</c:v>
                </c:pt>
                <c:pt idx="10">
                  <c:v>59</c:v>
                </c:pt>
                <c:pt idx="11">
                  <c:v>58</c:v>
                </c:pt>
                <c:pt idx="12">
                  <c:v>57</c:v>
                </c:pt>
                <c:pt idx="13">
                  <c:v>51</c:v>
                </c:pt>
                <c:pt idx="14">
                  <c:v>51</c:v>
                </c:pt>
                <c:pt idx="15">
                  <c:v>26</c:v>
                </c:pt>
                <c:pt idx="16">
                  <c:v>26</c:v>
                </c:pt>
                <c:pt idx="17">
                  <c:v>53</c:v>
                </c:pt>
                <c:pt idx="18">
                  <c:v>53</c:v>
                </c:pt>
                <c:pt idx="19">
                  <c:v>58</c:v>
                </c:pt>
                <c:pt idx="20">
                  <c:v>49</c:v>
                </c:pt>
                <c:pt idx="21">
                  <c:v>55</c:v>
                </c:pt>
                <c:pt idx="22">
                  <c:v>31</c:v>
                </c:pt>
                <c:pt idx="23">
                  <c:v>30</c:v>
                </c:pt>
                <c:pt idx="24">
                  <c:v>61</c:v>
                </c:pt>
                <c:pt idx="25">
                  <c:v>52</c:v>
                </c:pt>
                <c:pt idx="26">
                  <c:v>61</c:v>
                </c:pt>
                <c:pt idx="27">
                  <c:v>52</c:v>
                </c:pt>
                <c:pt idx="28">
                  <c:v>49</c:v>
                </c:pt>
                <c:pt idx="29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CD-4DC6-876A-E7BCA12CF0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783880"/>
        <c:axId val="357784864"/>
      </c:lineChart>
      <c:dateAx>
        <c:axId val="357783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84864"/>
        <c:crosses val="autoZero"/>
        <c:auto val="1"/>
        <c:lblOffset val="100"/>
        <c:baseTimeUnit val="days"/>
      </c:dateAx>
      <c:valAx>
        <c:axId val="35778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83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268</c:v>
                </c:pt>
                <c:pt idx="1">
                  <c:v>226</c:v>
                </c:pt>
                <c:pt idx="2">
                  <c:v>255</c:v>
                </c:pt>
                <c:pt idx="3">
                  <c:v>207</c:v>
                </c:pt>
                <c:pt idx="4">
                  <c:v>318</c:v>
                </c:pt>
                <c:pt idx="5">
                  <c:v>190</c:v>
                </c:pt>
                <c:pt idx="6">
                  <c:v>152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06-471D-B071-B08D7F949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803232"/>
        <c:axId val="357797328"/>
      </c:barChart>
      <c:catAx>
        <c:axId val="35780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7328"/>
        <c:crosses val="autoZero"/>
        <c:auto val="1"/>
        <c:lblAlgn val="ctr"/>
        <c:lblOffset val="100"/>
        <c:noMultiLvlLbl val="0"/>
      </c:catAx>
      <c:valAx>
        <c:axId val="35779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0.10639339850963</c:v>
                </c:pt>
                <c:pt idx="1">
                  <c:v>9.3824868914299003E-2</c:v>
                </c:pt>
                <c:pt idx="2">
                  <c:v>0.13576869280590001</c:v>
                </c:pt>
                <c:pt idx="3">
                  <c:v>0.15265524317474</c:v>
                </c:pt>
                <c:pt idx="4">
                  <c:v>0.1495657182896</c:v>
                </c:pt>
                <c:pt idx="5">
                  <c:v>0.17665921383272001</c:v>
                </c:pt>
                <c:pt idx="6">
                  <c:v>9.2800219874232995E-2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6E-4197-9664-4F231A6D90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796672"/>
        <c:axId val="357797656"/>
      </c:barChart>
      <c:catAx>
        <c:axId val="357796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7656"/>
        <c:crosses val="autoZero"/>
        <c:auto val="1"/>
        <c:lblAlgn val="ctr"/>
        <c:lblOffset val="100"/>
        <c:noMultiLvlLbl val="0"/>
      </c:catAx>
      <c:valAx>
        <c:axId val="35779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6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98-4D43-8AA4-FD72DF7573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98-4D43-8AA4-FD72DF7573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98-4D43-8AA4-FD72DF7573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98-4D43-8AA4-FD72DF7573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98-4D43-8AA4-FD72DF757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7798640"/>
        <c:axId val="357796016"/>
      </c:barChart>
      <c:catAx>
        <c:axId val="357798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6016"/>
        <c:crosses val="autoZero"/>
        <c:auto val="1"/>
        <c:lblAlgn val="ctr"/>
        <c:lblOffset val="100"/>
        <c:noMultiLvlLbl val="0"/>
      </c:catAx>
      <c:valAx>
        <c:axId val="35779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98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3.1380022597442998E-2</c:v>
                </c:pt>
                <c:pt idx="1">
                  <c:v>0.66946503758427001</c:v>
                </c:pt>
                <c:pt idx="2">
                  <c:v>5.2006647207226003E-2</c:v>
                </c:pt>
                <c:pt idx="3">
                  <c:v>1.0676861347179E-2</c:v>
                </c:pt>
                <c:pt idx="4">
                  <c:v>5.5278588587813003E-2</c:v>
                </c:pt>
                <c:pt idx="5">
                  <c:v>5.1662232325059003E-2</c:v>
                </c:pt>
                <c:pt idx="6">
                  <c:v>5.3114359936357998E-2</c:v>
                </c:pt>
                <c:pt idx="7">
                  <c:v>8.9311084131944996E-2</c:v>
                </c:pt>
                <c:pt idx="8">
                  <c:v>0.14636943662335999</c:v>
                </c:pt>
                <c:pt idx="9">
                  <c:v>0.11443184460001</c:v>
                </c:pt>
                <c:pt idx="10">
                  <c:v>0.14177728032472001</c:v>
                </c:pt>
                <c:pt idx="11">
                  <c:v>0.12770602885712001</c:v>
                </c:pt>
                <c:pt idx="12">
                  <c:v>0.11580681338741</c:v>
                </c:pt>
                <c:pt idx="13">
                  <c:v>0.13626576112045999</c:v>
                </c:pt>
                <c:pt idx="14">
                  <c:v>0.16155280005132999</c:v>
                </c:pt>
                <c:pt idx="15">
                  <c:v>0.15337040713528999</c:v>
                </c:pt>
                <c:pt idx="16">
                  <c:v>8.1922256365552004E-2</c:v>
                </c:pt>
                <c:pt idx="17">
                  <c:v>9.8495359374309005E-2</c:v>
                </c:pt>
                <c:pt idx="18">
                  <c:v>0.12116515554637</c:v>
                </c:pt>
                <c:pt idx="19">
                  <c:v>0.12780498245329</c:v>
                </c:pt>
                <c:pt idx="20">
                  <c:v>0.19798721099069</c:v>
                </c:pt>
                <c:pt idx="21">
                  <c:v>0.13444919037142999</c:v>
                </c:pt>
                <c:pt idx="22">
                  <c:v>0.14447541970596001</c:v>
                </c:pt>
                <c:pt idx="23">
                  <c:v>0.10181226805809999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CB-48FF-9282-A7A1831F3B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804872"/>
        <c:axId val="357805528"/>
      </c:lineChart>
      <c:catAx>
        <c:axId val="35780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5528"/>
        <c:crosses val="autoZero"/>
        <c:auto val="1"/>
        <c:lblAlgn val="ctr"/>
        <c:lblOffset val="100"/>
        <c:noMultiLvlLbl val="0"/>
      </c:catAx>
      <c:valAx>
        <c:axId val="35780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80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27</c:v>
                </c:pt>
                <c:pt idx="1">
                  <c:v>20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1</c:v>
                </c:pt>
                <c:pt idx="6">
                  <c:v>37</c:v>
                </c:pt>
                <c:pt idx="7">
                  <c:v>96</c:v>
                </c:pt>
                <c:pt idx="8">
                  <c:v>75</c:v>
                </c:pt>
                <c:pt idx="9">
                  <c:v>107</c:v>
                </c:pt>
                <c:pt idx="10">
                  <c:v>109</c:v>
                </c:pt>
                <c:pt idx="11">
                  <c:v>103</c:v>
                </c:pt>
                <c:pt idx="12">
                  <c:v>96</c:v>
                </c:pt>
                <c:pt idx="13">
                  <c:v>78</c:v>
                </c:pt>
                <c:pt idx="14">
                  <c:v>62</c:v>
                </c:pt>
                <c:pt idx="15">
                  <c:v>70</c:v>
                </c:pt>
                <c:pt idx="16">
                  <c:v>103</c:v>
                </c:pt>
                <c:pt idx="17">
                  <c:v>118</c:v>
                </c:pt>
                <c:pt idx="18">
                  <c:v>120</c:v>
                </c:pt>
                <c:pt idx="19">
                  <c:v>105</c:v>
                </c:pt>
                <c:pt idx="20">
                  <c:v>109</c:v>
                </c:pt>
                <c:pt idx="21">
                  <c:v>73</c:v>
                </c:pt>
                <c:pt idx="22">
                  <c:v>52</c:v>
                </c:pt>
                <c:pt idx="23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98-4956-A0B1-0705A26B91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777648"/>
        <c:axId val="357783552"/>
      </c:lineChart>
      <c:catAx>
        <c:axId val="357777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83552"/>
        <c:crosses val="autoZero"/>
        <c:auto val="1"/>
        <c:lblAlgn val="ctr"/>
        <c:lblOffset val="100"/>
        <c:noMultiLvlLbl val="0"/>
      </c:catAx>
      <c:valAx>
        <c:axId val="35778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77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5.0864296790149997E-2</c:v>
                </c:pt>
                <c:pt idx="1">
                  <c:v>0.10488696211194</c:v>
                </c:pt>
                <c:pt idx="2">
                  <c:v>0.38024734298355001</c:v>
                </c:pt>
                <c:pt idx="3">
                  <c:v>0</c:v>
                </c:pt>
                <c:pt idx="4">
                  <c:v>0.32459424805066001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3B-4425-B3F3-03707A658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775024"/>
        <c:axId val="357780600"/>
      </c:barChart>
      <c:catAx>
        <c:axId val="35777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80600"/>
        <c:crosses val="autoZero"/>
        <c:auto val="1"/>
        <c:lblAlgn val="ctr"/>
        <c:lblOffset val="100"/>
        <c:noMultiLvlLbl val="0"/>
      </c:catAx>
      <c:valAx>
        <c:axId val="357780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77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358883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23-4DDA-8D7E-87712C7FFE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40968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23-4DDA-8D7E-87712C7FFE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41356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23-4DDA-8D7E-87712C7FFE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28729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23-4DDA-8D7E-87712C7FFE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34194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23-4DDA-8D7E-87712C7FFE1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49115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B23-4DDA-8D7E-87712C7FFE1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97340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B23-4DDA-8D7E-87712C7FFE1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Que Pasa Salta Qps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167085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B23-4DDA-8D7E-87712C7FFE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194784"/>
        <c:axId val="288195768"/>
      </c:barChart>
      <c:catAx>
        <c:axId val="28819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95768"/>
        <c:crosses val="autoZero"/>
        <c:auto val="1"/>
        <c:lblAlgn val="ctr"/>
        <c:lblOffset val="100"/>
        <c:noMultiLvlLbl val="0"/>
      </c:catAx>
      <c:valAx>
        <c:axId val="288195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9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Que Pasa Salta Qps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CA-40C5-8126-F044EC04D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9687728"/>
        <c:axId val="299783248"/>
      </c:barChart>
      <c:catAx>
        <c:axId val="359687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83248"/>
        <c:crosses val="autoZero"/>
        <c:auto val="1"/>
        <c:lblAlgn val="ctr"/>
        <c:lblOffset val="100"/>
        <c:noMultiLvlLbl val="0"/>
      </c:catAx>
      <c:valAx>
        <c:axId val="29978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8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069BB-C10F-4C8E-941A-C30425B77A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24C5E4-AB7F-4FC3-869C-30BF447061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69430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A4F6-FFB8-486A-9025-EEB41CCE0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DFE71-C48D-4245-80DB-499CCB2773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5154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14226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87660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23034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170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71103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1093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83621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4959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275600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87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966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 Pasa Salta Qps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15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FC94A-DC98-48BC-A607-B3EEE79375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57881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BE71-264C-4552-A2BD-5DF108BE4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C0E977-7982-4334-9CD6-C4F929A4BF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5320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5D4F8-2B76-42F2-87F1-0A4A8F41DB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D8C6A-374D-44B4-9210-CD00D0C87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96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6A36B-648D-4FBC-B3B3-5BC5C5D02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963A5B-AE3C-4305-909B-3117289A90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64093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BC23C8-764D-469C-8D69-327DF593C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A4265-25AD-44CB-87D5-3F1DDAB92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842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0717C-3292-4A62-B81C-C585BF67D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D9AC16-5FD4-40BA-9742-5F132360E2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34043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C3856-1410-4E20-8F61-8C2A10D64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E0C76E-0F2D-4849-8FEC-0016BB5DE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31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E8C3C-D319-4948-A87D-3650436A2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F6ECAB-CC11-4B55-903B-C1A054937D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6195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FDEC3-FE11-4EC2-8B21-5F4B4B31B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0663C-47E8-4F86-B90E-1F0EDB3F9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7226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4F004-B638-4DB0-B793-AC207ECD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63BB12-3196-4873-8962-9ADDD17EF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2175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DFAD4-FD5E-4B9D-AA64-9FE00598ED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85B13-9632-4BDF-91E1-27DDAB0C6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714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DC7A9-DCFB-49B4-BCAE-359E80B62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A6B19-93FA-41AE-903C-5BDFC76A3B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754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97778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2292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34031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2471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388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7139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0837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010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159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- 2017-09-09 20:00:00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🕺🏼🎶🎉 ''DES-PA-CI-TO'' VERSIÓN MILAGRO SALTEÑO 🕺🏼🎶🎉
La versión del hit de Luis Fonsi que hace furor entre los peregrinos del Milagro ¿te gusta?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380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- 2017-09-27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🎤🎶 FELICES LOS 4 A LO SALTEÑO👏🏾   
Javier Aparicio se animó a hacer un cover del tema del momento, pero en versión Zamba ¿Qué te parece?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4.0004%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91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- 2017-09-13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😢🙌🏼👏🏾 EMOCIONANTE PEREGRINACIÓN 😢🙌🏼👏🏾
Los peregrinos de San Antonio de los Cobres rumbo a la catedral, captados desde un Drone. Increíbles imágenes de: Ale Drone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3.4792%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02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- 2017-09-15 15:10:25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🙏🏽😇 EMPEZÓ LA PROCESIÓN HISTÓRICA DEL MILAGRO 🙏🏽😇
Vivila junto a nosotros ¡COMPARTÍ para que lo vea el mundo entero! 👏🏾
Agradecimiento especial a  Catedral de Salta y Gmtmultimedios por permitirnos compartir el Milagro con Uds.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291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1F38F1-6500-4E6A-B09E-0802E2AD1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8127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B757D-BCCB-4E10-8E8B-1766D2D21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C92221-B44E-4D14-922E-EAB860C518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599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89414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964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3575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9389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6997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0244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7988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573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25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- 2017-09-25 21:00:00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💪🏼👏🏾🎾 ¿POR QUÉ TODO EL MUNDO AMA A Juan Martín del Potro?💪🏼👏🏾🎾
En esté vídeo hay 10 motivos de porque todas las miradas siempre apuntan a él.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605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🎤👏🏾😢 ¿TE ACORDAS? NENE SALTEÑO EMOCIONÓ A TODOS 🎤👏🏾😢
El día que un salteño hizo llorar al jurado de Talento Argentino ¿Qué te parece?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09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- 2017-09-22 01:00:00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🤣😬💁🏻 ¿TE ACORDAS? EL DÍA QUE TINELLI LLAMÓ A SALTA Y PASABA ESTO 🤣😬💁🏻
Recordamos el momento en el que el conductor número uno de la tv llamó a Salta y una mujer lo confundió JAJAJAJAJAJA ¡MIRÁ!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3644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- 2017-09-14 08:31:41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INCREÍBLE PEREGRINACIÓN QUE LLEGA HOY A SALTA
Caminaron más de 500 kilómetros, solo para ver al Señor y la Virgen del Milagro.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28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502392-E974-455B-9052-6A778855C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068727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A3B85-2977-4AD0-B3ED-9DE1B4D8C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CF9735-3A9B-481D-8D98-ADC310402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0744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29564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2477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690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2477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2404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968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2092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898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041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- 2017-09-30 01:32:00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Olmedo emocionado por la vuelta de Milagro Sala a la cárcel: "He cumplido"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73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- 2017-09-10 13:45:00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TIEMPO DE MILAGRO
Compartí si estás orgulloso de nuestra fiesta patronal
Enterate todo aquí https://goo.gl/quyY45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3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- 2017-09-12 23:00:00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COMPARTI ESTAS IMAGENES SI TE EMOCIONAN
Peregrinos en la Cuesta del Obispo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48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- 2017-09-05 22:39:11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#TaPalAnchi / Policía salteño tumba a una mujer al piso y la golpea ¿Qué te parece?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72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12:06:19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POLICÍAS AGARRARON A PALAZOS A LADRONES 
¿Te parece que está bien lo que hicieron?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158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8F3D20-8E72-41C2-9C63-8BC290682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05475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E602B-B1BC-4C74-9DF2-0D351B9A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014FA-F597-4753-9B39-D8312C34C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116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63868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6373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299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6700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940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0470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414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757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0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20:28:52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URGENTE ❗ ¿QUÉ OPINÁS DE LA VUELTA DE MILAGRO SALA A LA CÁRCEL?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602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- 2017-09-16 11:46:59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ZARPÓ FEO CON ALGO MUY QUERIDO POR LOS SALTEÑOS
La cantante se quiso hacer la canchera, pero le salió mal.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745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- 2017-09-18 10:17:53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CONSIGUE ASIENTOS PARA ABUELOS Y EMBARAZADAS 
Trabaja en SAETA y conduce el 7 E de Pinares. "Es el único de Salta que hace eso", dijo una pasajera.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92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- 2017-09-15 14:12:24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NOCHE DEL PEREGRINO 
El Milagro se vive en Salta con mucha emoción 🙏🙏
¡Compartí las imágenes para que el mundo se entere de la fe salteña! 
 📷 Leandro Herrera Fotografía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394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CE400-52FA-4866-9A76-DAA00CAB9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27496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BB94D-4E78-4FDB-917A-0FDE656C4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0205E0-637F-4D8F-8395-2FC449BF6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6833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17458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7630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4153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3030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3090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3773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476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992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29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- 2017-09-22 21:00:00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😱👉🏼👩‍🏫👨‍🏫👮🏽‍♀ EN SALTA CÁRCEL PARA QUIENES GOLPEEN A DOCENTES 😱👉🏼👩‍🏫👨‍🏫👮🏽‍♀
Conocé cuál es la pena para aquellos que incurran en está grave falta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29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- 2017-09-14 10:01:12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POLÉMICA QUE SACUDIÓ EL CLIMA DEL MILAGRO
¿Estás de acuerdo con lo que piden muchos fieles?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96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- 2017-09-15 19:12:44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🙏🏽😇SEGUÍ MINUTO A MINUTO LA PROCESIÓN HISTÓRICA DEL MILAGRO 🙏🏽😇
Vivila junto a nosotros ¡COMPARTÍ para que lo vea el mundo entero! 👏🏾
Agradecimiento especial a Salta en Vivo/ Powapp Emission SRL/ Gmt Multimedios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69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10:18:01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EMPRESA LLEGA A SALTA Y BUSCA DECENAS DE EMPLEADOS 
Queda en avenida Tavella y abre en pocas semanas. ¡Suerte!.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566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118C4-F1FB-4F6C-82FD-DF42846855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469915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8DFA-E4A6-40CF-B589-8A67C3D2C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533E7-B25A-45B7-9431-F7AF7148F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6368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3633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794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203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795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324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386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519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51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52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- 2017-09-29 21:01:49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🔗 MILAGRO SALA VUELVE A LA CÁRCEL: ASÍ LO FESTEJÓ OLMEDO 🔗
¡Mirá el video!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20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- 2017-09-22 09:49:19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Cintia Tapia la mataron a golpes en el dique: su cara estaba destrozada. Tenía dos hijos pequeños. 
NADA JUSTIFICA LA VIOLENCIA.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179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- 2017-09-23 17:26:50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SALTEÑO QUISO VIOLAR A UNA NENA DE 9 Y LO LINCHARON  
¿Qué opinás de la justicia por mano propia?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17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- 2017-09-07 15:59:29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CUÁL TE QUEDÁS? :o 
💥💣 Pampita VS China 💣💥
http://www.quepasasalta.com.ar/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668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6651D-8ED6-4353-8F35-B48B13B88D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667755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03C574-5EFF-460B-A437-262EBD737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2ED685-BCB7-4D41-9A99-A0F9F3310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9622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55B3A-381E-46C0-AAEB-FC79ED94F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52FF36-C2E4-4000-9F83-C82E342A9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5734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AF6D6-AAEE-4384-BD23-49C064534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E46506-882D-4F3A-B88E-C5D19F7889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7181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11169-427A-435C-B0DF-0B7DB6B9C1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86B4D7-4710-4F70-A863-266A336E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995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52821-3FA7-4ABE-AAA8-86F6BA7B8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B1715F-E8B8-45B9-9819-E9190EC61A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5703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F16B2-2D7A-4A1F-86D3-9DA2C624A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6C7E7F-103F-4CCC-8F14-02D63FE4C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68432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61ED5-8BCC-4EC0-9296-55287576A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5A982D-5422-4154-A071-F49B511F9E6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96838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B8D9B-877F-45F5-88B3-737EA8D327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C963-7305-492B-9C47-8E0482467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6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90E0CE-13CB-4E22-B845-6D6C098BAD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31D0052-E410-4B4D-B78D-B2FB58170B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8909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51765-1BCD-4B92-9E64-F43C46E99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81DFA-FB18-4E4D-A1D4-0CA43F885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7595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E876-CBAB-496C-B54E-BB5277EA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6BC3EE-AC55-4CA1-B57E-C58208F0B8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6619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4B0923-F0C3-46EC-B297-A061C0FA5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70744-B9B0-451D-8349-662594EE5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935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5C325-9D67-43D9-8BF0-A1BB4A86A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B88EAD-2AB6-4E89-8F1B-D27988D607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668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F0180D-DC9C-466D-9F23-5BDBD89D3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4FED97-BFB5-4D15-B5FF-A9C0AA436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4305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2669E-6066-4723-A97F-E772706A5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4A3DA4-A009-4C37-9202-7C47564A3F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7758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E730C-CA81-4E5E-B328-E9FC0A7AC6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585A6B-BFF0-4055-8918-FE709FC2A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9954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D9F06-2645-4936-917C-F7D8A472C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70F4C2-43BB-4B60-9538-7BD8D0394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285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91769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029331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080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5578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55750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738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Fabian Navaarro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(257)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1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Sara Posadas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(253)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61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R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(247)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4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Marcelo Orlando 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(221)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801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Guillermina Agüero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(216)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308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 Lorena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(189)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14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Sonia Angelica Gonzalez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(189)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107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 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(161)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61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Cami Sandoval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(158)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0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Tiara Correa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(152)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10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ADDBE-29FB-4582-81FC-40E735EF5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539915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E40B6F-9B07-43B4-AC75-674435AA9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381B35-FADC-461B-8A1B-B8B15E633F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86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2908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1526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4168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8421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34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05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Julio Vidal Martinez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65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Sandra Fava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(137)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473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Tamara 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727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Rodrigo Cuervo Jvsolá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(135)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4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Fernando Maria Benitez Perez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 Pasa Salta Qps (130)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970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2032-C76B-4830-A699-9C0B4AB0B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408543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4679B-549E-444F-BEB5-DFD4E81B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81FD0A-2EA4-4656-98E0-574BCB3CE7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20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ABDED5-150E-4E5A-A564-0944015697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2FE076-C1BA-45C8-8EEB-8AA98EB3B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673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925</Words>
  <Application>Microsoft Office PowerPoint</Application>
  <PresentationFormat>On-screen Show (4:3)</PresentationFormat>
  <Paragraphs>415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2017-10-05T21:52:26Z</dcterms:created>
  <dcterms:modified xsi:type="dcterms:W3CDTF">2017-10-05T21:53:18Z</dcterms:modified>
</cp:coreProperties>
</file>