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380229</c:v>
                </c:pt>
                <c:pt idx="1">
                  <c:v>380435</c:v>
                </c:pt>
                <c:pt idx="2">
                  <c:v>380626</c:v>
                </c:pt>
                <c:pt idx="3">
                  <c:v>380824</c:v>
                </c:pt>
                <c:pt idx="4">
                  <c:v>381079</c:v>
                </c:pt>
                <c:pt idx="5">
                  <c:v>381756</c:v>
                </c:pt>
                <c:pt idx="6">
                  <c:v>382028</c:v>
                </c:pt>
                <c:pt idx="7">
                  <c:v>382442</c:v>
                </c:pt>
                <c:pt idx="8">
                  <c:v>383024</c:v>
                </c:pt>
                <c:pt idx="9">
                  <c:v>383827</c:v>
                </c:pt>
                <c:pt idx="10">
                  <c:v>384414</c:v>
                </c:pt>
                <c:pt idx="11">
                  <c:v>384959</c:v>
                </c:pt>
                <c:pt idx="12">
                  <c:v>385459</c:v>
                </c:pt>
                <c:pt idx="13">
                  <c:v>386010</c:v>
                </c:pt>
                <c:pt idx="14">
                  <c:v>386558</c:v>
                </c:pt>
                <c:pt idx="15">
                  <c:v>387028</c:v>
                </c:pt>
                <c:pt idx="16">
                  <c:v>387341</c:v>
                </c:pt>
                <c:pt idx="17">
                  <c:v>387628</c:v>
                </c:pt>
                <c:pt idx="18">
                  <c:v>387803</c:v>
                </c:pt>
                <c:pt idx="19">
                  <c:v>388132</c:v>
                </c:pt>
                <c:pt idx="20">
                  <c:v>388739</c:v>
                </c:pt>
                <c:pt idx="21">
                  <c:v>389165</c:v>
                </c:pt>
                <c:pt idx="22">
                  <c:v>389403</c:v>
                </c:pt>
                <c:pt idx="23">
                  <c:v>389598</c:v>
                </c:pt>
                <c:pt idx="24">
                  <c:v>390181</c:v>
                </c:pt>
                <c:pt idx="25">
                  <c:v>390846</c:v>
                </c:pt>
                <c:pt idx="26">
                  <c:v>391233</c:v>
                </c:pt>
                <c:pt idx="27">
                  <c:v>392362</c:v>
                </c:pt>
                <c:pt idx="28">
                  <c:v>393456</c:v>
                </c:pt>
                <c:pt idx="29">
                  <c:v>394185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D9-4062-98F4-66394BAF8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16392"/>
        <c:axId val="283113440"/>
      </c:lineChart>
      <c:dateAx>
        <c:axId val="28311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3440"/>
        <c:crosses val="autoZero"/>
        <c:auto val="1"/>
        <c:lblOffset val="100"/>
        <c:baseTimeUnit val="days"/>
      </c:dateAx>
      <c:valAx>
        <c:axId val="28311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4-4712-98C8-1AB1152EE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115736"/>
        <c:axId val="283116064"/>
      </c:radarChart>
      <c:catAx>
        <c:axId val="28311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6064"/>
        <c:crosses val="autoZero"/>
        <c:auto val="1"/>
        <c:lblAlgn val="ctr"/>
        <c:lblOffset val="100"/>
        <c:noMultiLvlLbl val="0"/>
      </c:catAx>
      <c:valAx>
        <c:axId val="28311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6.0100106302742998E-2</c:v>
                </c:pt>
                <c:pt idx="1">
                  <c:v>7.7803676972159994E-2</c:v>
                </c:pt>
                <c:pt idx="2">
                  <c:v>5.8271866997048997E-2</c:v>
                </c:pt>
                <c:pt idx="3">
                  <c:v>7.4790824984189E-2</c:v>
                </c:pt>
                <c:pt idx="4">
                  <c:v>8.8966989172002006E-2</c:v>
                </c:pt>
                <c:pt idx="5">
                  <c:v>9.2599405222556996E-2</c:v>
                </c:pt>
                <c:pt idx="6">
                  <c:v>0.14852842736119001</c:v>
                </c:pt>
                <c:pt idx="7">
                  <c:v>0.12099221062205</c:v>
                </c:pt>
                <c:pt idx="8">
                  <c:v>0.32113998418014</c:v>
                </c:pt>
                <c:pt idx="9">
                  <c:v>0.16136294773500001</c:v>
                </c:pt>
                <c:pt idx="10">
                  <c:v>0.1199263295192</c:v>
                </c:pt>
                <c:pt idx="11">
                  <c:v>0.11580425558005</c:v>
                </c:pt>
                <c:pt idx="12">
                  <c:v>0.18109558479373</c:v>
                </c:pt>
                <c:pt idx="13">
                  <c:v>0.20315228913718</c:v>
                </c:pt>
                <c:pt idx="14">
                  <c:v>0.24148137680272</c:v>
                </c:pt>
                <c:pt idx="15">
                  <c:v>0.19796913833259</c:v>
                </c:pt>
                <c:pt idx="16">
                  <c:v>9.8283622654463998E-2</c:v>
                </c:pt>
                <c:pt idx="17">
                  <c:v>0.10676034243556</c:v>
                </c:pt>
                <c:pt idx="18">
                  <c:v>7.4164571866272996E-2</c:v>
                </c:pt>
                <c:pt idx="19">
                  <c:v>0.11639809749193999</c:v>
                </c:pt>
                <c:pt idx="20">
                  <c:v>0.14729436254273001</c:v>
                </c:pt>
                <c:pt idx="21">
                  <c:v>0.15793488890426</c:v>
                </c:pt>
                <c:pt idx="22">
                  <c:v>0.17313837712312999</c:v>
                </c:pt>
                <c:pt idx="23">
                  <c:v>8.5066324347453995E-2</c:v>
                </c:pt>
                <c:pt idx="24">
                  <c:v>0.14401324563623999</c:v>
                </c:pt>
                <c:pt idx="25">
                  <c:v>9.6889318566957996E-2</c:v>
                </c:pt>
                <c:pt idx="26">
                  <c:v>0.16852119777244001</c:v>
                </c:pt>
                <c:pt idx="27">
                  <c:v>0.11367248463245</c:v>
                </c:pt>
                <c:pt idx="28">
                  <c:v>0.26884243487651999</c:v>
                </c:pt>
                <c:pt idx="29">
                  <c:v>0.13337734667275999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9A-4AEE-AD31-08577CBE6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58064"/>
        <c:axId val="284456424"/>
      </c:lineChart>
      <c:dateAx>
        <c:axId val="284458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56424"/>
        <c:crosses val="autoZero"/>
        <c:auto val="1"/>
        <c:lblOffset val="100"/>
        <c:baseTimeUnit val="days"/>
      </c:dateAx>
      <c:valAx>
        <c:axId val="28445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5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414</c:v>
                </c:pt>
                <c:pt idx="1">
                  <c:v>410</c:v>
                </c:pt>
                <c:pt idx="2">
                  <c:v>473</c:v>
                </c:pt>
                <c:pt idx="3">
                  <c:v>640</c:v>
                </c:pt>
                <c:pt idx="4">
                  <c:v>540</c:v>
                </c:pt>
                <c:pt idx="5">
                  <c:v>445</c:v>
                </c:pt>
                <c:pt idx="6">
                  <c:v>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A-4D9E-AC42-C9BBFB690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588160"/>
        <c:axId val="285585536"/>
      </c:barChart>
      <c:catAx>
        <c:axId val="28558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85536"/>
        <c:crosses val="autoZero"/>
        <c:auto val="1"/>
        <c:lblAlgn val="ctr"/>
        <c:lblOffset val="100"/>
        <c:noMultiLvlLbl val="0"/>
      </c:catAx>
      <c:valAx>
        <c:axId val="28558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8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220</c:v>
                </c:pt>
                <c:pt idx="1">
                  <c:v>206</c:v>
                </c:pt>
                <c:pt idx="2">
                  <c:v>191</c:v>
                </c:pt>
                <c:pt idx="3">
                  <c:v>198</c:v>
                </c:pt>
                <c:pt idx="4">
                  <c:v>255</c:v>
                </c:pt>
                <c:pt idx="5">
                  <c:v>677</c:v>
                </c:pt>
                <c:pt idx="6">
                  <c:v>272</c:v>
                </c:pt>
                <c:pt idx="7">
                  <c:v>414</c:v>
                </c:pt>
                <c:pt idx="8">
                  <c:v>582</c:v>
                </c:pt>
                <c:pt idx="9">
                  <c:v>803</c:v>
                </c:pt>
                <c:pt idx="10">
                  <c:v>587</c:v>
                </c:pt>
                <c:pt idx="11">
                  <c:v>545</c:v>
                </c:pt>
                <c:pt idx="12">
                  <c:v>500</c:v>
                </c:pt>
                <c:pt idx="13">
                  <c:v>551</c:v>
                </c:pt>
                <c:pt idx="14">
                  <c:v>548</c:v>
                </c:pt>
                <c:pt idx="15">
                  <c:v>470</c:v>
                </c:pt>
                <c:pt idx="16">
                  <c:v>313</c:v>
                </c:pt>
                <c:pt idx="17">
                  <c:v>287</c:v>
                </c:pt>
                <c:pt idx="18">
                  <c:v>175</c:v>
                </c:pt>
                <c:pt idx="19">
                  <c:v>329</c:v>
                </c:pt>
                <c:pt idx="20">
                  <c:v>607</c:v>
                </c:pt>
                <c:pt idx="21">
                  <c:v>426</c:v>
                </c:pt>
                <c:pt idx="22">
                  <c:v>238</c:v>
                </c:pt>
                <c:pt idx="23">
                  <c:v>195</c:v>
                </c:pt>
                <c:pt idx="24">
                  <c:v>583</c:v>
                </c:pt>
                <c:pt idx="25">
                  <c:v>665</c:v>
                </c:pt>
                <c:pt idx="26">
                  <c:v>387</c:v>
                </c:pt>
                <c:pt idx="27">
                  <c:v>1129</c:v>
                </c:pt>
                <c:pt idx="28">
                  <c:v>1094</c:v>
                </c:pt>
                <c:pt idx="29">
                  <c:v>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60-4B54-A989-6E0DC30FE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87832"/>
        <c:axId val="283112128"/>
      </c:lineChart>
      <c:dateAx>
        <c:axId val="28558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2128"/>
        <c:crosses val="autoZero"/>
        <c:auto val="1"/>
        <c:lblOffset val="100"/>
        <c:baseTimeUnit val="days"/>
      </c:dateAx>
      <c:valAx>
        <c:axId val="28311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8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104</c:v>
                </c:pt>
                <c:pt idx="1">
                  <c:v>57</c:v>
                </c:pt>
                <c:pt idx="2">
                  <c:v>62</c:v>
                </c:pt>
                <c:pt idx="3">
                  <c:v>95</c:v>
                </c:pt>
                <c:pt idx="4">
                  <c:v>63</c:v>
                </c:pt>
                <c:pt idx="5">
                  <c:v>79</c:v>
                </c:pt>
                <c:pt idx="6">
                  <c:v>55</c:v>
                </c:pt>
                <c:pt idx="7">
                  <c:v>59</c:v>
                </c:pt>
                <c:pt idx="8">
                  <c:v>46</c:v>
                </c:pt>
                <c:pt idx="9">
                  <c:v>34</c:v>
                </c:pt>
                <c:pt idx="10">
                  <c:v>59</c:v>
                </c:pt>
                <c:pt idx="11">
                  <c:v>58</c:v>
                </c:pt>
                <c:pt idx="12">
                  <c:v>57</c:v>
                </c:pt>
                <c:pt idx="13">
                  <c:v>51</c:v>
                </c:pt>
                <c:pt idx="14">
                  <c:v>51</c:v>
                </c:pt>
                <c:pt idx="15">
                  <c:v>26</c:v>
                </c:pt>
                <c:pt idx="16">
                  <c:v>26</c:v>
                </c:pt>
                <c:pt idx="17">
                  <c:v>53</c:v>
                </c:pt>
                <c:pt idx="18">
                  <c:v>53</c:v>
                </c:pt>
                <c:pt idx="19">
                  <c:v>58</c:v>
                </c:pt>
                <c:pt idx="20">
                  <c:v>49</c:v>
                </c:pt>
                <c:pt idx="21">
                  <c:v>55</c:v>
                </c:pt>
                <c:pt idx="22">
                  <c:v>31</c:v>
                </c:pt>
                <c:pt idx="23">
                  <c:v>30</c:v>
                </c:pt>
                <c:pt idx="24">
                  <c:v>61</c:v>
                </c:pt>
                <c:pt idx="25">
                  <c:v>52</c:v>
                </c:pt>
                <c:pt idx="26">
                  <c:v>61</c:v>
                </c:pt>
                <c:pt idx="27">
                  <c:v>52</c:v>
                </c:pt>
                <c:pt idx="28">
                  <c:v>49</c:v>
                </c:pt>
                <c:pt idx="2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1E-4F32-8502-9D59D23DE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14616"/>
        <c:axId val="347419208"/>
      </c:lineChart>
      <c:dateAx>
        <c:axId val="34741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19208"/>
        <c:crosses val="autoZero"/>
        <c:auto val="1"/>
        <c:lblOffset val="100"/>
        <c:baseTimeUnit val="days"/>
      </c:dateAx>
      <c:valAx>
        <c:axId val="34741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1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268</c:v>
                </c:pt>
                <c:pt idx="1">
                  <c:v>226</c:v>
                </c:pt>
                <c:pt idx="2">
                  <c:v>255</c:v>
                </c:pt>
                <c:pt idx="3">
                  <c:v>207</c:v>
                </c:pt>
                <c:pt idx="4">
                  <c:v>318</c:v>
                </c:pt>
                <c:pt idx="5">
                  <c:v>190</c:v>
                </c:pt>
                <c:pt idx="6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49-49EF-8CE3-25EBB786A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418880"/>
        <c:axId val="347412648"/>
      </c:barChart>
      <c:catAx>
        <c:axId val="34741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12648"/>
        <c:crosses val="autoZero"/>
        <c:auto val="1"/>
        <c:lblAlgn val="ctr"/>
        <c:lblOffset val="100"/>
        <c:noMultiLvlLbl val="0"/>
      </c:catAx>
      <c:valAx>
        <c:axId val="34741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1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0.10639339850963</c:v>
                </c:pt>
                <c:pt idx="1">
                  <c:v>9.3824868914299003E-2</c:v>
                </c:pt>
                <c:pt idx="2">
                  <c:v>0.13576869280590001</c:v>
                </c:pt>
                <c:pt idx="3">
                  <c:v>0.15265524317474</c:v>
                </c:pt>
                <c:pt idx="4">
                  <c:v>0.1495657182896</c:v>
                </c:pt>
                <c:pt idx="5">
                  <c:v>0.17665921383272001</c:v>
                </c:pt>
                <c:pt idx="6">
                  <c:v>9.2800219874232995E-2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F-488B-943E-DE863CC21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392640"/>
        <c:axId val="347394936"/>
      </c:barChart>
      <c:catAx>
        <c:axId val="34739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4936"/>
        <c:crosses val="autoZero"/>
        <c:auto val="1"/>
        <c:lblAlgn val="ctr"/>
        <c:lblOffset val="100"/>
        <c:noMultiLvlLbl val="0"/>
      </c:catAx>
      <c:valAx>
        <c:axId val="34739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9-439A-BCC8-B87A61AC76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D9-439A-BCC8-B87A61AC76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D9-439A-BCC8-B87A61AC76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D9-439A-BCC8-B87A61AC76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D9-439A-BCC8-B87A61AC76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397888"/>
        <c:axId val="347396576"/>
      </c:barChart>
      <c:catAx>
        <c:axId val="34739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6576"/>
        <c:crosses val="autoZero"/>
        <c:auto val="1"/>
        <c:lblAlgn val="ctr"/>
        <c:lblOffset val="100"/>
        <c:noMultiLvlLbl val="0"/>
      </c:catAx>
      <c:valAx>
        <c:axId val="34739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9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3.1380022597442998E-2</c:v>
                </c:pt>
                <c:pt idx="1">
                  <c:v>0.66946503758427001</c:v>
                </c:pt>
                <c:pt idx="2">
                  <c:v>5.2006647207226003E-2</c:v>
                </c:pt>
                <c:pt idx="3">
                  <c:v>1.0676861347179E-2</c:v>
                </c:pt>
                <c:pt idx="4">
                  <c:v>5.5278588587813003E-2</c:v>
                </c:pt>
                <c:pt idx="5">
                  <c:v>5.1662232325059003E-2</c:v>
                </c:pt>
                <c:pt idx="6">
                  <c:v>5.3114359936357998E-2</c:v>
                </c:pt>
                <c:pt idx="7">
                  <c:v>8.9311084131944996E-2</c:v>
                </c:pt>
                <c:pt idx="8">
                  <c:v>0.14636943662335999</c:v>
                </c:pt>
                <c:pt idx="9">
                  <c:v>0.11443184460001</c:v>
                </c:pt>
                <c:pt idx="10">
                  <c:v>0.14177728032472001</c:v>
                </c:pt>
                <c:pt idx="11">
                  <c:v>0.12770602885712001</c:v>
                </c:pt>
                <c:pt idx="12">
                  <c:v>0.11580681338741</c:v>
                </c:pt>
                <c:pt idx="13">
                  <c:v>0.13626576112045999</c:v>
                </c:pt>
                <c:pt idx="14">
                  <c:v>0.16155280005132999</c:v>
                </c:pt>
                <c:pt idx="15">
                  <c:v>0.15337040713528999</c:v>
                </c:pt>
                <c:pt idx="16">
                  <c:v>8.1922256365552004E-2</c:v>
                </c:pt>
                <c:pt idx="17">
                  <c:v>9.8495359374309005E-2</c:v>
                </c:pt>
                <c:pt idx="18">
                  <c:v>0.12116515554637</c:v>
                </c:pt>
                <c:pt idx="19">
                  <c:v>0.12780498245329</c:v>
                </c:pt>
                <c:pt idx="20">
                  <c:v>0.19798721099069</c:v>
                </c:pt>
                <c:pt idx="21">
                  <c:v>0.13444919037142999</c:v>
                </c:pt>
                <c:pt idx="22">
                  <c:v>0.14447541970596001</c:v>
                </c:pt>
                <c:pt idx="23">
                  <c:v>0.10181226805809999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6-4D63-BB5B-7AB86A970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540040"/>
        <c:axId val="341538400"/>
      </c:lineChart>
      <c:catAx>
        <c:axId val="34154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38400"/>
        <c:crosses val="autoZero"/>
        <c:auto val="1"/>
        <c:lblAlgn val="ctr"/>
        <c:lblOffset val="100"/>
        <c:noMultiLvlLbl val="0"/>
      </c:catAx>
      <c:valAx>
        <c:axId val="34153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4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27</c:v>
                </c:pt>
                <c:pt idx="1">
                  <c:v>20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37</c:v>
                </c:pt>
                <c:pt idx="7">
                  <c:v>96</c:v>
                </c:pt>
                <c:pt idx="8">
                  <c:v>75</c:v>
                </c:pt>
                <c:pt idx="9">
                  <c:v>107</c:v>
                </c:pt>
                <c:pt idx="10">
                  <c:v>109</c:v>
                </c:pt>
                <c:pt idx="11">
                  <c:v>103</c:v>
                </c:pt>
                <c:pt idx="12">
                  <c:v>96</c:v>
                </c:pt>
                <c:pt idx="13">
                  <c:v>78</c:v>
                </c:pt>
                <c:pt idx="14">
                  <c:v>62</c:v>
                </c:pt>
                <c:pt idx="15">
                  <c:v>70</c:v>
                </c:pt>
                <c:pt idx="16">
                  <c:v>103</c:v>
                </c:pt>
                <c:pt idx="17">
                  <c:v>118</c:v>
                </c:pt>
                <c:pt idx="18">
                  <c:v>120</c:v>
                </c:pt>
                <c:pt idx="19">
                  <c:v>105</c:v>
                </c:pt>
                <c:pt idx="20">
                  <c:v>109</c:v>
                </c:pt>
                <c:pt idx="21">
                  <c:v>73</c:v>
                </c:pt>
                <c:pt idx="22">
                  <c:v>52</c:v>
                </c:pt>
                <c:pt idx="23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DB-43B4-A27F-C53CEA982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13904"/>
        <c:axId val="352918168"/>
      </c:lineChart>
      <c:catAx>
        <c:axId val="35291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18168"/>
        <c:crosses val="autoZero"/>
        <c:auto val="1"/>
        <c:lblAlgn val="ctr"/>
        <c:lblOffset val="100"/>
        <c:noMultiLvlLbl val="0"/>
      </c:catAx>
      <c:valAx>
        <c:axId val="35291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1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5.0864296790149997E-2</c:v>
                </c:pt>
                <c:pt idx="1">
                  <c:v>0.10488696211194</c:v>
                </c:pt>
                <c:pt idx="2">
                  <c:v>0.38024734298355001</c:v>
                </c:pt>
                <c:pt idx="3">
                  <c:v>0</c:v>
                </c:pt>
                <c:pt idx="4">
                  <c:v>0.32459424805066001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1E-4B09-8A5C-6E490EC5B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921776"/>
        <c:axId val="352922104"/>
      </c:barChart>
      <c:catAx>
        <c:axId val="35292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22104"/>
        <c:crosses val="autoZero"/>
        <c:auto val="1"/>
        <c:lblAlgn val="ctr"/>
        <c:lblOffset val="100"/>
        <c:noMultiLvlLbl val="0"/>
      </c:catAx>
      <c:valAx>
        <c:axId val="35292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2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358883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A-4DBC-9F97-DAC36EC0F2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0A-4DBC-9F97-DAC36EC0F2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41356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0A-4DBC-9F97-DAC36EC0F2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28729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0A-4DBC-9F97-DAC36EC0F2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34194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0A-4DBC-9F97-DAC36EC0F2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49115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0A-4DBC-9F97-DAC36EC0F21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97340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0A-4DBC-9F97-DAC36EC0F21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167085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0A-4DBC-9F97-DAC36EC0F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919480"/>
        <c:axId val="352920792"/>
      </c:barChart>
      <c:catAx>
        <c:axId val="35291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20792"/>
        <c:crosses val="autoZero"/>
        <c:auto val="1"/>
        <c:lblAlgn val="ctr"/>
        <c:lblOffset val="100"/>
        <c:noMultiLvlLbl val="0"/>
      </c:catAx>
      <c:valAx>
        <c:axId val="35292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1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02-4621-9935-D6E7F3E17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490272"/>
        <c:axId val="289487976"/>
      </c:barChart>
      <c:catAx>
        <c:axId val="28949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87976"/>
        <c:crosses val="autoZero"/>
        <c:auto val="1"/>
        <c:lblAlgn val="ctr"/>
        <c:lblOffset val="100"/>
        <c:noMultiLvlLbl val="0"/>
      </c:catAx>
      <c:valAx>
        <c:axId val="28948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9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4E0E3-713F-42BC-99E7-59C2EB722C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E0CC70-C10A-45F5-B089-3E04588362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10990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E5C3-6754-4BEE-90FD-DE41831A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1E24A-3443-49D6-81FC-ADE597A0C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246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30435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2577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5056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5241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1068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4822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9940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0032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8284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4349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156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 Pasa Salta Qps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18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5EA78-9068-418E-8BE8-861C3BAD9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5493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6F552-D6B2-4197-9AA8-7E1081EB5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A88E43-5409-4911-9977-802B123534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571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C03CB-35D3-4F80-9544-1D6858E0B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8A026-F8B8-4800-A466-0B26731AD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76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01ED9-556E-4098-8147-244320B53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425A7B-A0BD-483F-AC36-B569AB95CB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909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A7530-1783-458A-93A3-3E84D1B61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FA7AA-A601-455D-BE34-4B61951F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58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0C38B-824A-457C-909C-62B930A5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D14213-8B21-416A-B0A9-B8D5E827D4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363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8BE86-8016-4F2D-B115-D8DC8E42A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65B0F-BEF7-4262-93A8-FF9F90A5C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312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8D8CF-8B3A-4AA9-BD44-B8DBA5DDB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400078-F741-46E4-B04B-67DC401400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834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CAC98-A840-4B7B-B469-071293558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E8C8B-1F74-49B6-A85C-61949C3B5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639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5E7D9-0097-420B-841F-8B80F9D90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50911A-36F8-477E-956E-10346AFA7E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567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DF052-18A4-4378-884E-373558E1A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F0AB5-5FFD-4B84-BAC5-3F919874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89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E446D-3C48-405F-B960-A296D2CA6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231B9-7EC7-437F-B431-B4D850EB47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309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47921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553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769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632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172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03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524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687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69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- 2017-09-09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🕺🏼🎶🎉 ''DES-PA-CI-TO'' VERSIÓN MILAGRO SALTEÑO 🕺🏼🎶🎉
La versión del hit de Luis Fonsi que hace furor entre los peregrinos del Milagro ¿te gusta?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95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- 2017-09-27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🎤🎶 FELICES LOS 4 A LO SALTEÑO👏🏾   
Javier Aparicio se animó a hacer un cover del tema del momento, pero en versión Zamba ¿Qué te parece?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1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- 2017-09-13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😢🙌🏼👏🏾 EMOCIONANTE PEREGRINACIÓN 😢🙌🏼👏🏾
Los peregrinos de San Antonio de los Cobres rumbo a la catedral, captados desde un Drone. Increíbles imágenes de: Ale Drone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10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- 2017-09-15 15:10:25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🙏🏽😇 EMPEZÓ LA PROCESIÓN HISTÓRICA DEL MILAGRO 🙏🏽😇
Vivila junto a nosotros ¡COMPARTÍ para que lo vea el mundo entero! 👏🏾
Agradecimiento especial a  Catedral de Salta y Gmtmultimedios por permitirnos compartir el Milagro con Uds.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9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DCA94-385B-4832-8228-7AD5B05DC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6332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BB354-6B96-4FBE-B8A3-6AB5C0D20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82A33-772D-41D8-945D-A4CFDE8B0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424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13943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606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791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099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179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89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406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954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3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- 2017-09-25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💪🏼👏🏾🎾 ¿POR QUÉ TODO EL MUNDO AMA A Juan Martín del Potro?💪🏼👏🏾🎾
En esté vídeo hay 10 motivos de porque todas las miradas siempre apuntan a él.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3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🎤👏🏾😢 ¿TE ACORDAS? NENE SALTEÑO EMOCIONÓ A TODOS 🎤👏🏾😢
El día que un salteño hizo llorar al jurado de Talento Argentino ¿Qué te parece?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66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- 2017-09-22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🤣😬💁🏻 ¿TE ACORDAS? EL DÍA QUE TINELLI LLAMÓ A SALTA Y PASABA ESTO 🤣😬💁🏻
Recordamos el momento en el que el conductor número uno de la tv llamó a Salta y una mujer lo confundió JAJAJAJAJAJA ¡MIRÁ!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4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- 2017-09-14 08:31:41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INCREÍBLE PEREGRINACIÓN QUE LLEGA HOY A SALTA
Caminaron más de 500 kilómetros, solo para ver al Señor y la Virgen del Milagro.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301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DFCA8-159D-435C-8E2F-E4C76EB7D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83756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21FF2-BB09-4E7E-810A-A0B6710E1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9072CB-5CC8-4C0B-868F-669BDBEAD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845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0004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926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786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428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033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0535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596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195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85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- 2017-09-30 01:32:00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Olmedo emocionado por la vuelta de Milagro Sala a la cárcel: "He cumplido"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7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- 2017-09-10 13:45:00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TIEMPO DE MILAGRO
Compartí si estás orgulloso de nuestra fiesta patronal
Enterate todo aquí https://goo.gl/quyY45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8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- 2017-09-12 23:00:00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COMPARTI ESTAS IMAGENES SI TE EMOCIONAN
Peregrinos en la Cuesta del Obispo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45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- 2017-09-05 22:39:11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#TaPalAnchi / Policía salteño tumba a una mujer al piso y la golpea ¿Qué te parece?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9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12:06:19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POLICÍAS AGARRARON A PALAZOS A LADRONES 
¿Te parece que está bien lo que hicieron?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213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826B3-6C4B-4567-BD83-71566D032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79961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296AF-2FE2-4A70-B639-6A1B6ECD5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F102CB-C356-49E1-87B4-DE26D0A16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218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63200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109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78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159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040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418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26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940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3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20:28:52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URGENTE ❗ ¿QUÉ OPINÁS DE LA VUELTA DE MILAGRO SALA A LA CÁRCEL?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66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- 2017-09-16 11:46:59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ZARPÓ FEO CON ALGO MUY QUERIDO POR LOS SALTEÑOS
La cantante se quiso hacer la canchera, pero le salió mal.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2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- 2017-09-18 10:17:53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CONSIGUE ASIENTOS PARA ABUELOS Y EMBARAZADAS 
Trabaja en SAETA y conduce el 7 E de Pinares. "Es el único de Salta que hace eso", dijo una pasajera.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95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- 2017-09-15 14:12:24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NOCHE DEL PEREGRINO 
El Milagro se vive en Salta con mucha emoción 🙏🙏
¡Compartí las imágenes para que el mundo se entere de la fe salteña! 
 📷 Leandro Herrera Fotografía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9E331-5BCF-4875-9C51-8AA6D87E5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47722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0A48B-1D57-4709-95FC-54A011346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A310C-2686-41EB-BA33-7F40C3186B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1857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93764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890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124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899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799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257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037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86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1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😱👉🏼👩‍🏫👨‍🏫👮🏽‍♀ EN SALTA CÁRCEL PARA QUIENES GOLPEEN A DOCENTES 😱👉🏼👩‍🏫👨‍🏫👮🏽‍♀
Conocé cuál es la pena para aquellos que incurran en está grave falta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36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- 2017-09-14 10:01:12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POLÉMICA QUE SACUDIÓ EL CLIMA DEL MILAGRO
¿Estás de acuerdo con lo que piden muchos fieles?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74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- 2017-09-15 19:12:44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🙏🏽😇SEGUÍ MINUTO A MINUTO LA PROCESIÓN HISTÓRICA DEL MILAGRO 🙏🏽😇
Vivila junto a nosotros ¡COMPARTÍ para que lo vea el mundo entero! 👏🏾
Agradecimiento especial a Salta en Vivo/ Powapp Emission SRL/ Gmt Multimedios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9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10:18:01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EMPRESA LLEGA A SALTA Y BUSCA DECENAS DE EMPLEADOS 
Queda en avenida Tavella y abre en pocas semanas. ¡Suerte!.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63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B7FC3-B372-4D69-AC93-E193C78C8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23028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3B99A-A2FD-44E7-B61D-22EAA5885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F2D09-79DF-4353-A19C-B8CA7089A8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516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43985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829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0488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89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85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740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72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385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4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21:01:49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🔗 MILAGRO SALA VUELVE A LA CÁRCEL: ASÍ LO FESTEJÓ OLMEDO 🔗
¡Mirá el video!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9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- 2017-09-22 09:49:19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Cintia Tapia la mataron a golpes en el dique: su cara estaba destrozada. Tenía dos hijos pequeños. 
NADA JUSTIFICA LA VIOLENCIA.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54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- 2017-09-23 17:26:50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SALTEÑO QUISO VIOLAR A UNA NENA DE 9 Y LO LINCHARON  
¿Qué opinás de la justicia por mano propia?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2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- 2017-09-07 15:59:29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CUÁL TE QUEDÁS? :o 
💥💣 Pampita VS China 💣💥
http://www.quepasasalta.com.ar/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47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3DEA8-4A35-4ED7-864C-0EE47A522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26899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5396A-D83A-41D8-BE92-84F4AB043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2C0EF4-B3FE-4066-9C80-D78A3D302C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8593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6D649-5A5B-4283-AC74-56E9E3A8C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29D33-81F3-4027-BE1B-DDD757C4C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64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B4498-C0D6-4429-854A-6458445E5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FDA4CA-4E0D-49BF-AE17-5DCC638058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038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21F47-88C2-40D2-8859-71D4FA2D2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9D75A-877C-4EA0-99C7-7B7D27D5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67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06300-6B7F-47FB-B709-69A0D2A0A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FB4CB-7499-4A4F-A2F6-D608C32BC4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362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8E22E-B551-4B82-AAF3-99DEE87F4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0EC3F-E451-4234-AD01-E91B5FDBC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48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9BD12-EC6F-4AE0-A3FC-D9FC7E398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EB6D61-CB66-42C0-95B5-7827FF83F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082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0CC39-E9ED-4D8E-B071-1D4583C1F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BF756-2054-411D-9CE0-D31611BE8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550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7ED42-E441-4342-9434-DB3E084B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B74F96-C102-4CFB-932B-18BCD83EE8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419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B61B1-EBC5-40BD-85E9-CDB4852B4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ADD63-625B-4550-9E52-EC942290E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493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809B-BE41-4B02-B46B-F18516318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460F6A-5564-44FD-B656-81FD6A945A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2328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F5094-3F33-49D7-A373-7F63F06B9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DC6F1-5BAA-40A9-B9CA-D7620BC11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783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ADD23-7BB3-4D2D-8BBB-0B2772F7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7679DD-CB3F-4F12-8270-F829C52DA0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9009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7F6EC-DA5F-4F5E-8764-18E7B3AB8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37AAD-9D8B-4E5C-B01C-141DDEEC9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93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7E8F2-6C47-44F3-916D-2479693C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7744DD-E8DA-410F-B89D-4C1587E513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1821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094FC-A621-48A0-8C1A-3108C823D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A5DDE-C613-499F-805F-64B3AC5F6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9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27655-9763-4597-A8A9-1CC0ABB6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E0FE2-12AA-41F8-8DE2-76E52549D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509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1129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8390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790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506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667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98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(257)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1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 Posadas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(253)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39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R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(247)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Orlando 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(221)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40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Guillermina Agüero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(216)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(189)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4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Sonia Angelica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(189)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6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99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Cami Sandoval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(158)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2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Tiara Correa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(152)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42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93788-970C-47F8-B567-CEC9F01CC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3466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C44B-DD53-4407-A0A0-919E9D88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706C5-3854-4E52-BF91-C01265CEE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861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1111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7408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852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150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953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46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Vidal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64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Fava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1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Tamara 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5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Rodrigo Cuervo Jvsolá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76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Maria Benitez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480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4350E-169D-4813-BCB7-0F369EB1E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21819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DCA13-68A8-4B67-B011-3CFF9784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032133-4CCD-4035-87BE-10CFBD828C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4495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DDB49-2B5D-44DD-A930-868083607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A5851-7AA7-4B67-B3E2-067C83A3D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938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925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2017-10-05T21:49:25Z</dcterms:created>
  <dcterms:modified xsi:type="dcterms:W3CDTF">2017-10-05T21:50:18Z</dcterms:modified>
</cp:coreProperties>
</file>