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80" r:id="rId23"/>
    <p:sldId id="281" r:id="rId24"/>
    <p:sldId id="282" r:id="rId25"/>
    <p:sldId id="283" r:id="rId26"/>
    <p:sldId id="284" r:id="rId27"/>
    <p:sldId id="285" r:id="rId28"/>
    <p:sldId id="287" r:id="rId29"/>
    <p:sldId id="288" r:id="rId30"/>
    <p:sldId id="289"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70704</c:v>
                </c:pt>
                <c:pt idx="1">
                  <c:v>70694</c:v>
                </c:pt>
                <c:pt idx="2">
                  <c:v>70695</c:v>
                </c:pt>
                <c:pt idx="3">
                  <c:v>71036</c:v>
                </c:pt>
                <c:pt idx="4">
                  <c:v>71159</c:v>
                </c:pt>
                <c:pt idx="5">
                  <c:v>71207</c:v>
                </c:pt>
                <c:pt idx="6">
                  <c:v>71229</c:v>
                </c:pt>
                <c:pt idx="7">
                  <c:v>71238</c:v>
                </c:pt>
                <c:pt idx="8">
                  <c:v>71253</c:v>
                </c:pt>
                <c:pt idx="9">
                  <c:v>71278</c:v>
                </c:pt>
                <c:pt idx="10">
                  <c:v>71297</c:v>
                </c:pt>
                <c:pt idx="11">
                  <c:v>71359</c:v>
                </c:pt>
                <c:pt idx="12">
                  <c:v>71370</c:v>
                </c:pt>
                <c:pt idx="13">
                  <c:v>71411</c:v>
                </c:pt>
                <c:pt idx="14">
                  <c:v>71447</c:v>
                </c:pt>
                <c:pt idx="15">
                  <c:v>71455</c:v>
                </c:pt>
                <c:pt idx="16">
                  <c:v>71458</c:v>
                </c:pt>
                <c:pt idx="17">
                  <c:v>71473</c:v>
                </c:pt>
                <c:pt idx="18">
                  <c:v>71500</c:v>
                </c:pt>
                <c:pt idx="19">
                  <c:v>71519</c:v>
                </c:pt>
                <c:pt idx="20">
                  <c:v>71552</c:v>
                </c:pt>
                <c:pt idx="21">
                  <c:v>71578</c:v>
                </c:pt>
                <c:pt idx="22">
                  <c:v>71588</c:v>
                </c:pt>
                <c:pt idx="23">
                  <c:v>71601</c:v>
                </c:pt>
                <c:pt idx="24">
                  <c:v>71623</c:v>
                </c:pt>
                <c:pt idx="25">
                  <c:v>71649</c:v>
                </c:pt>
                <c:pt idx="26">
                  <c:v>71680</c:v>
                </c:pt>
                <c:pt idx="27">
                  <c:v>71750</c:v>
                </c:pt>
                <c:pt idx="28">
                  <c:v>71789</c:v>
                </c:pt>
                <c:pt idx="29">
                  <c:v>71816</c:v>
                </c:pt>
              </c:numCache>
            </c:numRef>
          </c:val>
          <c:smooth val="0"/>
          <c:extLst>
            <c:ext xmlns:c16="http://schemas.microsoft.com/office/drawing/2014/chart" uri="{C3380CC4-5D6E-409C-BE32-E72D297353CC}">
              <c16:uniqueId val="{00000000-4E91-4C89-A551-725D356A3800}"/>
            </c:ext>
          </c:extLst>
        </c:ser>
        <c:dLbls>
          <c:showLegendKey val="0"/>
          <c:showVal val="0"/>
          <c:showCatName val="0"/>
          <c:showSerName val="0"/>
          <c:showPercent val="0"/>
          <c:showBubbleSize val="0"/>
        </c:dLbls>
        <c:smooth val="0"/>
        <c:axId val="291404632"/>
        <c:axId val="291399712"/>
      </c:lineChart>
      <c:dateAx>
        <c:axId val="291404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99712"/>
        <c:crosses val="autoZero"/>
        <c:auto val="1"/>
        <c:lblOffset val="100"/>
        <c:baseTimeUnit val="days"/>
      </c:dateAx>
      <c:valAx>
        <c:axId val="29139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0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B78D-4B4C-8E62-4D47B344A514}"/>
            </c:ext>
          </c:extLst>
        </c:ser>
        <c:dLbls>
          <c:showLegendKey val="0"/>
          <c:showVal val="0"/>
          <c:showCatName val="0"/>
          <c:showSerName val="0"/>
          <c:showPercent val="0"/>
          <c:showBubbleSize val="0"/>
        </c:dLbls>
        <c:axId val="291402008"/>
        <c:axId val="291398728"/>
      </c:radarChart>
      <c:catAx>
        <c:axId val="291402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98728"/>
        <c:crosses val="autoZero"/>
        <c:auto val="1"/>
        <c:lblAlgn val="ctr"/>
        <c:lblOffset val="100"/>
        <c:noMultiLvlLbl val="0"/>
      </c:catAx>
      <c:valAx>
        <c:axId val="29139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0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2.0526565657106002E-2</c:v>
                </c:pt>
                <c:pt idx="1">
                  <c:v>8.6988500544562003E-2</c:v>
                </c:pt>
                <c:pt idx="2">
                  <c:v>5.5167340934167003E-2</c:v>
                </c:pt>
                <c:pt idx="3">
                  <c:v>0.34250234349014003</c:v>
                </c:pt>
                <c:pt idx="4">
                  <c:v>9.4482064001967E-2</c:v>
                </c:pt>
                <c:pt idx="5">
                  <c:v>3.5503880523056003E-2</c:v>
                </c:pt>
                <c:pt idx="6">
                  <c:v>6.6099862394339001E-2</c:v>
                </c:pt>
                <c:pt idx="7">
                  <c:v>1.8167389370921001E-2</c:v>
                </c:pt>
                <c:pt idx="8">
                  <c:v>8.0707418064425995E-2</c:v>
                </c:pt>
                <c:pt idx="9">
                  <c:v>5.0796323581000002E-2</c:v>
                </c:pt>
                <c:pt idx="10">
                  <c:v>6.9767691328919995E-2</c:v>
                </c:pt>
                <c:pt idx="11">
                  <c:v>9.6307823637903994E-2</c:v>
                </c:pt>
                <c:pt idx="12">
                  <c:v>5.4008823976875002E-2</c:v>
                </c:pt>
                <c:pt idx="13">
                  <c:v>0.12120662804974</c:v>
                </c:pt>
                <c:pt idx="14">
                  <c:v>0</c:v>
                </c:pt>
                <c:pt idx="15">
                  <c:v>0</c:v>
                </c:pt>
                <c:pt idx="16">
                  <c:v>0</c:v>
                </c:pt>
                <c:pt idx="17">
                  <c:v>2.8685370461065E-2</c:v>
                </c:pt>
                <c:pt idx="18">
                  <c:v>2.7705502553725E-2</c:v>
                </c:pt>
                <c:pt idx="19">
                  <c:v>3.5264639841624999E-2</c:v>
                </c:pt>
                <c:pt idx="20">
                  <c:v>5.5070576420081001E-2</c:v>
                </c:pt>
                <c:pt idx="21">
                  <c:v>5.0152856692366E-2</c:v>
                </c:pt>
                <c:pt idx="22">
                  <c:v>0</c:v>
                </c:pt>
                <c:pt idx="23">
                  <c:v>0</c:v>
                </c:pt>
                <c:pt idx="24">
                  <c:v>2.0454879277423E-2</c:v>
                </c:pt>
                <c:pt idx="25">
                  <c:v>2.2150768507875999E-2</c:v>
                </c:pt>
                <c:pt idx="26">
                  <c:v>0.10923994514082</c:v>
                </c:pt>
                <c:pt idx="27">
                  <c:v>7.0696507006901999E-2</c:v>
                </c:pt>
                <c:pt idx="28">
                  <c:v>0.12525819187133</c:v>
                </c:pt>
                <c:pt idx="29">
                  <c:v>8.9134007409263999E-2</c:v>
                </c:pt>
              </c:numCache>
            </c:numRef>
          </c:val>
          <c:smooth val="0"/>
          <c:extLst>
            <c:ext xmlns:c16="http://schemas.microsoft.com/office/drawing/2014/chart" uri="{C3380CC4-5D6E-409C-BE32-E72D297353CC}">
              <c16:uniqueId val="{00000000-5AB2-41EB-9F6F-6FE1E1F26DFD}"/>
            </c:ext>
          </c:extLst>
        </c:ser>
        <c:dLbls>
          <c:showLegendKey val="0"/>
          <c:showVal val="0"/>
          <c:showCatName val="0"/>
          <c:showSerName val="0"/>
          <c:showPercent val="0"/>
          <c:showBubbleSize val="0"/>
        </c:dLbls>
        <c:smooth val="0"/>
        <c:axId val="291992032"/>
        <c:axId val="291994000"/>
      </c:lineChart>
      <c:dateAx>
        <c:axId val="291992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94000"/>
        <c:crosses val="autoZero"/>
        <c:auto val="1"/>
        <c:lblOffset val="100"/>
        <c:baseTimeUnit val="days"/>
      </c:dateAx>
      <c:valAx>
        <c:axId val="291994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9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Radio de Martin Grande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99</c:v>
                </c:pt>
                <c:pt idx="1">
                  <c:v>60</c:v>
                </c:pt>
                <c:pt idx="2">
                  <c:v>27</c:v>
                </c:pt>
                <c:pt idx="3">
                  <c:v>42</c:v>
                </c:pt>
                <c:pt idx="4">
                  <c:v>21</c:v>
                </c:pt>
                <c:pt idx="5">
                  <c:v>10</c:v>
                </c:pt>
                <c:pt idx="6">
                  <c:v>11</c:v>
                </c:pt>
              </c:numCache>
            </c:numRef>
          </c:val>
          <c:extLst>
            <c:ext xmlns:c16="http://schemas.microsoft.com/office/drawing/2014/chart" uri="{C3380CC4-5D6E-409C-BE32-E72D297353CC}">
              <c16:uniqueId val="{00000000-CE7F-43B4-B3EB-AC041A4E4A94}"/>
            </c:ext>
          </c:extLst>
        </c:ser>
        <c:dLbls>
          <c:showLegendKey val="0"/>
          <c:showVal val="0"/>
          <c:showCatName val="0"/>
          <c:showSerName val="0"/>
          <c:showPercent val="0"/>
          <c:showBubbleSize val="0"/>
        </c:dLbls>
        <c:gapWidth val="219"/>
        <c:overlap val="-27"/>
        <c:axId val="291988096"/>
        <c:axId val="291994328"/>
      </c:barChart>
      <c:catAx>
        <c:axId val="29198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94328"/>
        <c:crosses val="autoZero"/>
        <c:auto val="1"/>
        <c:lblAlgn val="ctr"/>
        <c:lblOffset val="100"/>
        <c:noMultiLvlLbl val="0"/>
      </c:catAx>
      <c:valAx>
        <c:axId val="29199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8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-5</c:v>
                </c:pt>
                <c:pt idx="1">
                  <c:v>-10</c:v>
                </c:pt>
                <c:pt idx="2">
                  <c:v>1</c:v>
                </c:pt>
                <c:pt idx="3">
                  <c:v>341</c:v>
                </c:pt>
                <c:pt idx="4">
                  <c:v>123</c:v>
                </c:pt>
                <c:pt idx="5">
                  <c:v>48</c:v>
                </c:pt>
                <c:pt idx="6">
                  <c:v>22</c:v>
                </c:pt>
                <c:pt idx="7">
                  <c:v>9</c:v>
                </c:pt>
                <c:pt idx="8">
                  <c:v>15</c:v>
                </c:pt>
                <c:pt idx="9">
                  <c:v>25</c:v>
                </c:pt>
                <c:pt idx="10">
                  <c:v>19</c:v>
                </c:pt>
                <c:pt idx="11">
                  <c:v>62</c:v>
                </c:pt>
                <c:pt idx="12">
                  <c:v>11</c:v>
                </c:pt>
                <c:pt idx="13">
                  <c:v>41</c:v>
                </c:pt>
                <c:pt idx="14">
                  <c:v>36</c:v>
                </c:pt>
                <c:pt idx="15">
                  <c:v>8</c:v>
                </c:pt>
                <c:pt idx="16">
                  <c:v>3</c:v>
                </c:pt>
                <c:pt idx="17">
                  <c:v>15</c:v>
                </c:pt>
                <c:pt idx="18">
                  <c:v>27</c:v>
                </c:pt>
                <c:pt idx="19">
                  <c:v>19</c:v>
                </c:pt>
                <c:pt idx="20">
                  <c:v>33</c:v>
                </c:pt>
                <c:pt idx="21">
                  <c:v>26</c:v>
                </c:pt>
                <c:pt idx="22">
                  <c:v>10</c:v>
                </c:pt>
                <c:pt idx="23">
                  <c:v>13</c:v>
                </c:pt>
                <c:pt idx="24">
                  <c:v>22</c:v>
                </c:pt>
                <c:pt idx="25">
                  <c:v>26</c:v>
                </c:pt>
                <c:pt idx="26">
                  <c:v>31</c:v>
                </c:pt>
                <c:pt idx="27">
                  <c:v>70</c:v>
                </c:pt>
                <c:pt idx="28">
                  <c:v>39</c:v>
                </c:pt>
                <c:pt idx="29">
                  <c:v>27</c:v>
                </c:pt>
              </c:numCache>
            </c:numRef>
          </c:val>
          <c:smooth val="0"/>
          <c:extLst>
            <c:ext xmlns:c16="http://schemas.microsoft.com/office/drawing/2014/chart" uri="{C3380CC4-5D6E-409C-BE32-E72D297353CC}">
              <c16:uniqueId val="{00000000-3E96-47D4-83B6-C428DF23C344}"/>
            </c:ext>
          </c:extLst>
        </c:ser>
        <c:dLbls>
          <c:showLegendKey val="0"/>
          <c:showVal val="0"/>
          <c:showCatName val="0"/>
          <c:showSerName val="0"/>
          <c:showPercent val="0"/>
          <c:showBubbleSize val="0"/>
        </c:dLbls>
        <c:smooth val="0"/>
        <c:axId val="292882208"/>
        <c:axId val="292884504"/>
      </c:lineChart>
      <c:dateAx>
        <c:axId val="292882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884504"/>
        <c:crosses val="autoZero"/>
        <c:auto val="1"/>
        <c:lblOffset val="100"/>
        <c:baseTimeUnit val="days"/>
      </c:dateAx>
      <c:valAx>
        <c:axId val="29288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88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37</c:v>
                </c:pt>
                <c:pt idx="1">
                  <c:v>16</c:v>
                </c:pt>
                <c:pt idx="2">
                  <c:v>11</c:v>
                </c:pt>
                <c:pt idx="3">
                  <c:v>35</c:v>
                </c:pt>
                <c:pt idx="4">
                  <c:v>23</c:v>
                </c:pt>
                <c:pt idx="5">
                  <c:v>33</c:v>
                </c:pt>
                <c:pt idx="6">
                  <c:v>40</c:v>
                </c:pt>
                <c:pt idx="7">
                  <c:v>34</c:v>
                </c:pt>
                <c:pt idx="8">
                  <c:v>20</c:v>
                </c:pt>
                <c:pt idx="9">
                  <c:v>15</c:v>
                </c:pt>
                <c:pt idx="10">
                  <c:v>34</c:v>
                </c:pt>
                <c:pt idx="11">
                  <c:v>36</c:v>
                </c:pt>
                <c:pt idx="12">
                  <c:v>35</c:v>
                </c:pt>
                <c:pt idx="13">
                  <c:v>51</c:v>
                </c:pt>
                <c:pt idx="14">
                  <c:v>0</c:v>
                </c:pt>
                <c:pt idx="15">
                  <c:v>0</c:v>
                </c:pt>
                <c:pt idx="16">
                  <c:v>0</c:v>
                </c:pt>
                <c:pt idx="17">
                  <c:v>16</c:v>
                </c:pt>
                <c:pt idx="18">
                  <c:v>36</c:v>
                </c:pt>
                <c:pt idx="19">
                  <c:v>23</c:v>
                </c:pt>
                <c:pt idx="20">
                  <c:v>38</c:v>
                </c:pt>
                <c:pt idx="21">
                  <c:v>37</c:v>
                </c:pt>
                <c:pt idx="22">
                  <c:v>0</c:v>
                </c:pt>
                <c:pt idx="23">
                  <c:v>0</c:v>
                </c:pt>
                <c:pt idx="24">
                  <c:v>54</c:v>
                </c:pt>
                <c:pt idx="25">
                  <c:v>53</c:v>
                </c:pt>
                <c:pt idx="26">
                  <c:v>21</c:v>
                </c:pt>
                <c:pt idx="27">
                  <c:v>10</c:v>
                </c:pt>
                <c:pt idx="28">
                  <c:v>29</c:v>
                </c:pt>
                <c:pt idx="29">
                  <c:v>13</c:v>
                </c:pt>
              </c:numCache>
            </c:numRef>
          </c:val>
          <c:smooth val="0"/>
          <c:extLst>
            <c:ext xmlns:c16="http://schemas.microsoft.com/office/drawing/2014/chart" uri="{C3380CC4-5D6E-409C-BE32-E72D297353CC}">
              <c16:uniqueId val="{00000000-1332-48C8-83DE-AB6EB173EE2C}"/>
            </c:ext>
          </c:extLst>
        </c:ser>
        <c:dLbls>
          <c:showLegendKey val="0"/>
          <c:showVal val="0"/>
          <c:showCatName val="0"/>
          <c:showSerName val="0"/>
          <c:showPercent val="0"/>
          <c:showBubbleSize val="0"/>
        </c:dLbls>
        <c:smooth val="0"/>
        <c:axId val="354843272"/>
        <c:axId val="354843600"/>
      </c:lineChart>
      <c:dateAx>
        <c:axId val="354843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43600"/>
        <c:crosses val="autoZero"/>
        <c:auto val="1"/>
        <c:lblOffset val="100"/>
        <c:baseTimeUnit val="days"/>
      </c:dateAx>
      <c:valAx>
        <c:axId val="35484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4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Radio de Martin Grande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139</c:v>
                </c:pt>
                <c:pt idx="1">
                  <c:v>148</c:v>
                </c:pt>
                <c:pt idx="2">
                  <c:v>112</c:v>
                </c:pt>
                <c:pt idx="3">
                  <c:v>139</c:v>
                </c:pt>
                <c:pt idx="4">
                  <c:v>137</c:v>
                </c:pt>
                <c:pt idx="5">
                  <c:v>49</c:v>
                </c:pt>
                <c:pt idx="6">
                  <c:v>26</c:v>
                </c:pt>
              </c:numCache>
            </c:numRef>
          </c:val>
          <c:extLst>
            <c:ext xmlns:c16="http://schemas.microsoft.com/office/drawing/2014/chart" uri="{C3380CC4-5D6E-409C-BE32-E72D297353CC}">
              <c16:uniqueId val="{00000000-F757-4E91-B33A-C591D8D1597E}"/>
            </c:ext>
          </c:extLst>
        </c:ser>
        <c:dLbls>
          <c:showLegendKey val="0"/>
          <c:showVal val="0"/>
          <c:showCatName val="0"/>
          <c:showSerName val="0"/>
          <c:showPercent val="0"/>
          <c:showBubbleSize val="0"/>
        </c:dLbls>
        <c:gapWidth val="219"/>
        <c:overlap val="-27"/>
        <c:axId val="354861640"/>
        <c:axId val="354862952"/>
      </c:barChart>
      <c:catAx>
        <c:axId val="354861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62952"/>
        <c:crosses val="autoZero"/>
        <c:auto val="1"/>
        <c:lblAlgn val="ctr"/>
        <c:lblOffset val="100"/>
        <c:noMultiLvlLbl val="0"/>
      </c:catAx>
      <c:valAx>
        <c:axId val="35486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6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Radio de Martin Grande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0.11413266243587</c:v>
                </c:pt>
                <c:pt idx="1">
                  <c:v>5.2832793500769998E-2</c:v>
                </c:pt>
                <c:pt idx="2">
                  <c:v>5.5217814041137001E-2</c:v>
                </c:pt>
                <c:pt idx="3">
                  <c:v>8.3794878214745003E-2</c:v>
                </c:pt>
                <c:pt idx="4">
                  <c:v>5.0314362333062003E-2</c:v>
                </c:pt>
                <c:pt idx="5">
                  <c:v>8.4943323386048E-2</c:v>
                </c:pt>
                <c:pt idx="6">
                  <c:v>5.2462272501565002E-2</c:v>
                </c:pt>
              </c:numCache>
            </c:numRef>
          </c:val>
          <c:extLst>
            <c:ext xmlns:c16="http://schemas.microsoft.com/office/drawing/2014/chart" uri="{C3380CC4-5D6E-409C-BE32-E72D297353CC}">
              <c16:uniqueId val="{00000000-8F29-4095-82E3-0A5CF51EB79B}"/>
            </c:ext>
          </c:extLst>
        </c:ser>
        <c:dLbls>
          <c:showLegendKey val="0"/>
          <c:showVal val="0"/>
          <c:showCatName val="0"/>
          <c:showSerName val="0"/>
          <c:showPercent val="0"/>
          <c:showBubbleSize val="0"/>
        </c:dLbls>
        <c:gapWidth val="219"/>
        <c:overlap val="-27"/>
        <c:axId val="354853768"/>
        <c:axId val="354854096"/>
      </c:barChart>
      <c:catAx>
        <c:axId val="354853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54096"/>
        <c:crosses val="autoZero"/>
        <c:auto val="1"/>
        <c:lblAlgn val="ctr"/>
        <c:lblOffset val="100"/>
        <c:noMultiLvlLbl val="0"/>
      </c:catAx>
      <c:valAx>
        <c:axId val="35485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53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La Radio de Martin Grande</c:v>
                </c:pt>
              </c:strCache>
            </c:strRef>
          </c:cat>
          <c:val>
            <c:numRef>
              <c:f>Sheet1!$B$2</c:f>
              <c:numCache>
                <c:formatCode>General</c:formatCode>
                <c:ptCount val="1"/>
                <c:pt idx="0">
                  <c:v>651</c:v>
                </c:pt>
              </c:numCache>
            </c:numRef>
          </c:val>
          <c:extLst>
            <c:ext xmlns:c16="http://schemas.microsoft.com/office/drawing/2014/chart" uri="{C3380CC4-5D6E-409C-BE32-E72D297353CC}">
              <c16:uniqueId val="{00000000-BCD1-4DE2-851D-1A522EE28613}"/>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La Radio de Martin Grande</c:v>
                </c:pt>
              </c:strCache>
            </c:strRef>
          </c:cat>
          <c:val>
            <c:numRef>
              <c:f>Sheet1!$C$2</c:f>
              <c:numCache>
                <c:formatCode>General</c:formatCode>
                <c:ptCount val="1"/>
                <c:pt idx="0">
                  <c:v>63</c:v>
                </c:pt>
              </c:numCache>
            </c:numRef>
          </c:val>
          <c:extLst>
            <c:ext xmlns:c16="http://schemas.microsoft.com/office/drawing/2014/chart" uri="{C3380CC4-5D6E-409C-BE32-E72D297353CC}">
              <c16:uniqueId val="{00000001-BCD1-4DE2-851D-1A522EE28613}"/>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La Radio de Martin Grande</c:v>
                </c:pt>
              </c:strCache>
            </c:strRef>
          </c:cat>
          <c:val>
            <c:numRef>
              <c:f>Sheet1!$D$2</c:f>
              <c:numCache>
                <c:formatCode>General</c:formatCode>
                <c:ptCount val="1"/>
                <c:pt idx="0">
                  <c:v>5</c:v>
                </c:pt>
              </c:numCache>
            </c:numRef>
          </c:val>
          <c:extLst>
            <c:ext xmlns:c16="http://schemas.microsoft.com/office/drawing/2014/chart" uri="{C3380CC4-5D6E-409C-BE32-E72D297353CC}">
              <c16:uniqueId val="{00000002-BCD1-4DE2-851D-1A522EE28613}"/>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La Radio de Martin Grande</c:v>
                </c:pt>
              </c:strCache>
            </c:strRef>
          </c:cat>
          <c:val>
            <c:numRef>
              <c:f>Sheet1!$E$2</c:f>
              <c:numCache>
                <c:formatCode>General</c:formatCode>
                <c:ptCount val="1"/>
                <c:pt idx="0">
                  <c:v>1</c:v>
                </c:pt>
              </c:numCache>
            </c:numRef>
          </c:val>
          <c:extLst>
            <c:ext xmlns:c16="http://schemas.microsoft.com/office/drawing/2014/chart" uri="{C3380CC4-5D6E-409C-BE32-E72D297353CC}">
              <c16:uniqueId val="{00000003-BCD1-4DE2-851D-1A522EE28613}"/>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La Radio de Martin Grande</c:v>
                </c:pt>
              </c:strCache>
            </c:strRef>
          </c:cat>
          <c:val>
            <c:numRef>
              <c:f>Sheet1!$F$2</c:f>
              <c:numCache>
                <c:formatCode>General</c:formatCode>
                <c:ptCount val="1"/>
                <c:pt idx="0">
                  <c:v>30</c:v>
                </c:pt>
              </c:numCache>
            </c:numRef>
          </c:val>
          <c:extLst>
            <c:ext xmlns:c16="http://schemas.microsoft.com/office/drawing/2014/chart" uri="{C3380CC4-5D6E-409C-BE32-E72D297353CC}">
              <c16:uniqueId val="{00000004-BCD1-4DE2-851D-1A522EE28613}"/>
            </c:ext>
          </c:extLst>
        </c:ser>
        <c:dLbls>
          <c:showLegendKey val="0"/>
          <c:showVal val="0"/>
          <c:showCatName val="0"/>
          <c:showSerName val="0"/>
          <c:showPercent val="0"/>
          <c:showBubbleSize val="0"/>
        </c:dLbls>
        <c:gapWidth val="150"/>
        <c:overlap val="100"/>
        <c:axId val="354834744"/>
        <c:axId val="354840648"/>
      </c:barChart>
      <c:catAx>
        <c:axId val="35483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40648"/>
        <c:crosses val="autoZero"/>
        <c:auto val="1"/>
        <c:lblAlgn val="ctr"/>
        <c:lblOffset val="100"/>
        <c:noMultiLvlLbl val="0"/>
      </c:catAx>
      <c:valAx>
        <c:axId val="354840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3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3.5082303083032999E-2</c:v>
                </c:pt>
                <c:pt idx="2">
                  <c:v>0</c:v>
                </c:pt>
                <c:pt idx="3">
                  <c:v>0</c:v>
                </c:pt>
                <c:pt idx="4">
                  <c:v>0</c:v>
                </c:pt>
                <c:pt idx="5">
                  <c:v>0</c:v>
                </c:pt>
                <c:pt idx="6">
                  <c:v>0</c:v>
                </c:pt>
                <c:pt idx="7">
                  <c:v>4.7793282460942998E-2</c:v>
                </c:pt>
                <c:pt idx="8">
                  <c:v>0.14414193055398999</c:v>
                </c:pt>
                <c:pt idx="9">
                  <c:v>6.4748775627622004E-2</c:v>
                </c:pt>
                <c:pt idx="10">
                  <c:v>7.0718993177748005E-2</c:v>
                </c:pt>
                <c:pt idx="11">
                  <c:v>2.8045795436093E-2</c:v>
                </c:pt>
                <c:pt idx="12">
                  <c:v>7.5426951628521005E-2</c:v>
                </c:pt>
                <c:pt idx="13">
                  <c:v>0.28837653134253</c:v>
                </c:pt>
                <c:pt idx="14">
                  <c:v>5.6131684932851998E-2</c:v>
                </c:pt>
                <c:pt idx="15">
                  <c:v>7.9079638478930001E-2</c:v>
                </c:pt>
                <c:pt idx="16">
                  <c:v>6.9341986645497997E-2</c:v>
                </c:pt>
                <c:pt idx="17">
                  <c:v>5.9585942467181997E-2</c:v>
                </c:pt>
                <c:pt idx="18">
                  <c:v>3.1596706518653997E-2</c:v>
                </c:pt>
                <c:pt idx="19">
                  <c:v>0.20129445902309001</c:v>
                </c:pt>
                <c:pt idx="20">
                  <c:v>4.3039114091556002E-2</c:v>
                </c:pt>
                <c:pt idx="21">
                  <c:v>2.8163746568053E-2</c:v>
                </c:pt>
                <c:pt idx="22">
                  <c:v>6.3148145549459002E-3</c:v>
                </c:pt>
                <c:pt idx="23">
                  <c:v>0</c:v>
                </c:pt>
              </c:numCache>
            </c:numRef>
          </c:val>
          <c:smooth val="0"/>
          <c:extLst>
            <c:ext xmlns:c16="http://schemas.microsoft.com/office/drawing/2014/chart" uri="{C3380CC4-5D6E-409C-BE32-E72D297353CC}">
              <c16:uniqueId val="{00000000-B6F0-41C1-8DAD-8519B440C937}"/>
            </c:ext>
          </c:extLst>
        </c:ser>
        <c:dLbls>
          <c:showLegendKey val="0"/>
          <c:showVal val="0"/>
          <c:showCatName val="0"/>
          <c:showSerName val="0"/>
          <c:showPercent val="0"/>
          <c:showBubbleSize val="0"/>
        </c:dLbls>
        <c:smooth val="0"/>
        <c:axId val="354841632"/>
        <c:axId val="354833760"/>
      </c:lineChart>
      <c:catAx>
        <c:axId val="35484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33760"/>
        <c:crosses val="autoZero"/>
        <c:auto val="1"/>
        <c:lblAlgn val="ctr"/>
        <c:lblOffset val="100"/>
        <c:noMultiLvlLbl val="0"/>
      </c:catAx>
      <c:valAx>
        <c:axId val="35483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4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1</c:v>
                </c:pt>
                <c:pt idx="2">
                  <c:v>0</c:v>
                </c:pt>
                <c:pt idx="3">
                  <c:v>0</c:v>
                </c:pt>
                <c:pt idx="4">
                  <c:v>0</c:v>
                </c:pt>
                <c:pt idx="5">
                  <c:v>0</c:v>
                </c:pt>
                <c:pt idx="6">
                  <c:v>0</c:v>
                </c:pt>
                <c:pt idx="7">
                  <c:v>69</c:v>
                </c:pt>
                <c:pt idx="8">
                  <c:v>106</c:v>
                </c:pt>
                <c:pt idx="9">
                  <c:v>64</c:v>
                </c:pt>
                <c:pt idx="10">
                  <c:v>81</c:v>
                </c:pt>
                <c:pt idx="11">
                  <c:v>70</c:v>
                </c:pt>
                <c:pt idx="12">
                  <c:v>72</c:v>
                </c:pt>
                <c:pt idx="13">
                  <c:v>8</c:v>
                </c:pt>
                <c:pt idx="14">
                  <c:v>1</c:v>
                </c:pt>
                <c:pt idx="15">
                  <c:v>17</c:v>
                </c:pt>
                <c:pt idx="16">
                  <c:v>29</c:v>
                </c:pt>
                <c:pt idx="17">
                  <c:v>39</c:v>
                </c:pt>
                <c:pt idx="18">
                  <c:v>31</c:v>
                </c:pt>
                <c:pt idx="19">
                  <c:v>18</c:v>
                </c:pt>
                <c:pt idx="20">
                  <c:v>97</c:v>
                </c:pt>
                <c:pt idx="21">
                  <c:v>43</c:v>
                </c:pt>
                <c:pt idx="22">
                  <c:v>4</c:v>
                </c:pt>
                <c:pt idx="23">
                  <c:v>0</c:v>
                </c:pt>
              </c:numCache>
            </c:numRef>
          </c:val>
          <c:smooth val="0"/>
          <c:extLst>
            <c:ext xmlns:c16="http://schemas.microsoft.com/office/drawing/2014/chart" uri="{C3380CC4-5D6E-409C-BE32-E72D297353CC}">
              <c16:uniqueId val="{00000000-4F22-4435-8FE7-94C5658C6FA6}"/>
            </c:ext>
          </c:extLst>
        </c:ser>
        <c:dLbls>
          <c:showLegendKey val="0"/>
          <c:showVal val="0"/>
          <c:showCatName val="0"/>
          <c:showSerName val="0"/>
          <c:showPercent val="0"/>
          <c:showBubbleSize val="0"/>
        </c:dLbls>
        <c:smooth val="0"/>
        <c:axId val="354835400"/>
        <c:axId val="354839336"/>
      </c:lineChart>
      <c:catAx>
        <c:axId val="354835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39336"/>
        <c:crosses val="autoZero"/>
        <c:auto val="1"/>
        <c:lblAlgn val="ctr"/>
        <c:lblOffset val="100"/>
        <c:noMultiLvlLbl val="0"/>
      </c:catAx>
      <c:valAx>
        <c:axId val="35483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3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Radio de Martin Grande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2.951137593277E-2</c:v>
                </c:pt>
                <c:pt idx="1">
                  <c:v>4.8596983800217E-2</c:v>
                </c:pt>
                <c:pt idx="2">
                  <c:v>2.2379805933484</c:v>
                </c:pt>
                <c:pt idx="3">
                  <c:v>0</c:v>
                </c:pt>
                <c:pt idx="4">
                  <c:v>0.11860729568092999</c:v>
                </c:pt>
                <c:pt idx="5">
                  <c:v>0</c:v>
                </c:pt>
                <c:pt idx="6">
                  <c:v>0</c:v>
                </c:pt>
              </c:numCache>
            </c:numRef>
          </c:val>
          <c:extLst>
            <c:ext xmlns:c16="http://schemas.microsoft.com/office/drawing/2014/chart" uri="{C3380CC4-5D6E-409C-BE32-E72D297353CC}">
              <c16:uniqueId val="{00000000-3AA3-40FE-A112-F4ECC0F77C78}"/>
            </c:ext>
          </c:extLst>
        </c:ser>
        <c:dLbls>
          <c:showLegendKey val="0"/>
          <c:showVal val="0"/>
          <c:showCatName val="0"/>
          <c:showSerName val="0"/>
          <c:showPercent val="0"/>
          <c:showBubbleSize val="0"/>
        </c:dLbls>
        <c:gapWidth val="219"/>
        <c:overlap val="-27"/>
        <c:axId val="354858688"/>
        <c:axId val="354859016"/>
      </c:barChart>
      <c:catAx>
        <c:axId val="35485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59016"/>
        <c:crosses val="autoZero"/>
        <c:auto val="1"/>
        <c:lblAlgn val="ctr"/>
        <c:lblOffset val="100"/>
        <c:noMultiLvlLbl val="0"/>
      </c:catAx>
      <c:valAx>
        <c:axId val="35485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5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La Radio de Martin Grande</c:v>
                </c:pt>
              </c:strCache>
            </c:strRef>
          </c:cat>
          <c:val>
            <c:numRef>
              <c:f>Sheet1!$B$2</c:f>
              <c:numCache>
                <c:formatCode>General</c:formatCode>
                <c:ptCount val="1"/>
                <c:pt idx="0">
                  <c:v>16767</c:v>
                </c:pt>
              </c:numCache>
            </c:numRef>
          </c:val>
          <c:extLst>
            <c:ext xmlns:c16="http://schemas.microsoft.com/office/drawing/2014/chart" uri="{C3380CC4-5D6E-409C-BE32-E72D297353CC}">
              <c16:uniqueId val="{00000000-2FC2-4C03-B918-A068A91E83C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La Radio de Martin Grande</c:v>
                </c:pt>
              </c:strCache>
            </c:strRef>
          </c:cat>
          <c:val>
            <c:numRef>
              <c:f>Sheet1!$C$2</c:f>
              <c:numCache>
                <c:formatCode>General</c:formatCode>
                <c:ptCount val="1"/>
                <c:pt idx="0">
                  <c:v>2170</c:v>
                </c:pt>
              </c:numCache>
            </c:numRef>
          </c:val>
          <c:extLst>
            <c:ext xmlns:c16="http://schemas.microsoft.com/office/drawing/2014/chart" uri="{C3380CC4-5D6E-409C-BE32-E72D297353CC}">
              <c16:uniqueId val="{00000001-2FC2-4C03-B918-A068A91E83C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La Radio de Martin Grande</c:v>
                </c:pt>
              </c:strCache>
            </c:strRef>
          </c:cat>
          <c:val>
            <c:numRef>
              <c:f>Sheet1!$D$2</c:f>
              <c:numCache>
                <c:formatCode>General</c:formatCode>
                <c:ptCount val="1"/>
                <c:pt idx="0">
                  <c:v>1384</c:v>
                </c:pt>
              </c:numCache>
            </c:numRef>
          </c:val>
          <c:extLst>
            <c:ext xmlns:c16="http://schemas.microsoft.com/office/drawing/2014/chart" uri="{C3380CC4-5D6E-409C-BE32-E72D297353CC}">
              <c16:uniqueId val="{00000002-2FC2-4C03-B918-A068A91E83C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La Radio de Martin Grande</c:v>
                </c:pt>
              </c:strCache>
            </c:strRef>
          </c:cat>
          <c:val>
            <c:numRef>
              <c:f>Sheet1!$E$2</c:f>
              <c:numCache>
                <c:formatCode>General</c:formatCode>
                <c:ptCount val="1"/>
                <c:pt idx="0">
                  <c:v>799</c:v>
                </c:pt>
              </c:numCache>
            </c:numRef>
          </c:val>
          <c:extLst>
            <c:ext xmlns:c16="http://schemas.microsoft.com/office/drawing/2014/chart" uri="{C3380CC4-5D6E-409C-BE32-E72D297353CC}">
              <c16:uniqueId val="{00000003-2FC2-4C03-B918-A068A91E83C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La Radio de Martin Grande</c:v>
                </c:pt>
              </c:strCache>
            </c:strRef>
          </c:cat>
          <c:val>
            <c:numRef>
              <c:f>Sheet1!$F$2</c:f>
              <c:numCache>
                <c:formatCode>General</c:formatCode>
                <c:ptCount val="1"/>
                <c:pt idx="0">
                  <c:v>729</c:v>
                </c:pt>
              </c:numCache>
            </c:numRef>
          </c:val>
          <c:extLst>
            <c:ext xmlns:c16="http://schemas.microsoft.com/office/drawing/2014/chart" uri="{C3380CC4-5D6E-409C-BE32-E72D297353CC}">
              <c16:uniqueId val="{00000004-2FC2-4C03-B918-A068A91E83C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La Radio de Martin Grande</c:v>
                </c:pt>
              </c:strCache>
            </c:strRef>
          </c:cat>
          <c:val>
            <c:numRef>
              <c:f>Sheet1!$G$2</c:f>
              <c:numCache>
                <c:formatCode>General</c:formatCode>
                <c:ptCount val="1"/>
                <c:pt idx="0">
                  <c:v>1831</c:v>
                </c:pt>
              </c:numCache>
            </c:numRef>
          </c:val>
          <c:extLst>
            <c:ext xmlns:c16="http://schemas.microsoft.com/office/drawing/2014/chart" uri="{C3380CC4-5D6E-409C-BE32-E72D297353CC}">
              <c16:uniqueId val="{00000005-2FC2-4C03-B918-A068A91E83C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La Radio de Martin Grande</c:v>
                </c:pt>
              </c:strCache>
            </c:strRef>
          </c:cat>
          <c:val>
            <c:numRef>
              <c:f>Sheet1!$H$2</c:f>
              <c:numCache>
                <c:formatCode>General</c:formatCode>
                <c:ptCount val="1"/>
                <c:pt idx="0">
                  <c:v>7905</c:v>
                </c:pt>
              </c:numCache>
            </c:numRef>
          </c:val>
          <c:extLst>
            <c:ext xmlns:c16="http://schemas.microsoft.com/office/drawing/2014/chart" uri="{C3380CC4-5D6E-409C-BE32-E72D297353CC}">
              <c16:uniqueId val="{00000006-2FC2-4C03-B918-A068A91E83C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La Radio de Martin Grande</c:v>
                </c:pt>
              </c:strCache>
            </c:strRef>
          </c:cat>
          <c:val>
            <c:numRef>
              <c:f>Sheet1!$I$2</c:f>
              <c:numCache>
                <c:formatCode>General</c:formatCode>
                <c:ptCount val="1"/>
                <c:pt idx="0">
                  <c:v>6849</c:v>
                </c:pt>
              </c:numCache>
            </c:numRef>
          </c:val>
          <c:extLst>
            <c:ext xmlns:c16="http://schemas.microsoft.com/office/drawing/2014/chart" uri="{C3380CC4-5D6E-409C-BE32-E72D297353CC}">
              <c16:uniqueId val="{00000007-2FC2-4C03-B918-A068A91E83C8}"/>
            </c:ext>
          </c:extLst>
        </c:ser>
        <c:dLbls>
          <c:showLegendKey val="0"/>
          <c:showVal val="0"/>
          <c:showCatName val="0"/>
          <c:showSerName val="0"/>
          <c:showPercent val="0"/>
          <c:showBubbleSize val="0"/>
        </c:dLbls>
        <c:gapWidth val="150"/>
        <c:overlap val="100"/>
        <c:axId val="294056648"/>
        <c:axId val="294059600"/>
      </c:barChart>
      <c:catAx>
        <c:axId val="294056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59600"/>
        <c:crosses val="autoZero"/>
        <c:auto val="1"/>
        <c:lblAlgn val="ctr"/>
        <c:lblOffset val="100"/>
        <c:noMultiLvlLbl val="0"/>
      </c:catAx>
      <c:valAx>
        <c:axId val="294059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5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Radio de Martin Grande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5</c:v>
                </c:pt>
              </c:numCache>
            </c:numRef>
          </c:val>
          <c:extLst>
            <c:ext xmlns:c16="http://schemas.microsoft.com/office/drawing/2014/chart" uri="{C3380CC4-5D6E-409C-BE32-E72D297353CC}">
              <c16:uniqueId val="{00000000-544E-4FFF-924B-C90B0BF7A9CD}"/>
            </c:ext>
          </c:extLst>
        </c:ser>
        <c:dLbls>
          <c:showLegendKey val="0"/>
          <c:showVal val="0"/>
          <c:showCatName val="0"/>
          <c:showSerName val="0"/>
          <c:showPercent val="0"/>
          <c:showBubbleSize val="0"/>
        </c:dLbls>
        <c:gapWidth val="219"/>
        <c:overlap val="-27"/>
        <c:axId val="405770040"/>
        <c:axId val="405768400"/>
      </c:barChart>
      <c:catAx>
        <c:axId val="40577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768400"/>
        <c:crosses val="autoZero"/>
        <c:auto val="1"/>
        <c:lblAlgn val="ctr"/>
        <c:lblOffset val="100"/>
        <c:noMultiLvlLbl val="0"/>
      </c:catAx>
      <c:valAx>
        <c:axId val="40576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77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51F95-B401-4AFC-B777-2C0438FD66E3}"/>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1E1A8141-DEA3-42DB-BACB-7AE6915F40B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94753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3A651-3E9B-4D76-92B1-937E30EAEA11}"/>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68AF5C35-C3C6-456F-BAED-5E96B8AD59C1}"/>
              </a:ext>
            </a:extLst>
          </p:cNvPr>
          <p:cNvGraphicFramePr>
            <a:graphicFrameLocks noGrp="1"/>
          </p:cNvGraphicFramePr>
          <p:nvPr>
            <p:ph type="tbl" sz="quarter" idx="13"/>
            <p:extLst>
              <p:ext uri="{D42A27DB-BD31-4B8C-83A1-F6EECF244321}">
                <p14:modId xmlns:p14="http://schemas.microsoft.com/office/powerpoint/2010/main" val="737074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14619956"/>
                    </a:ext>
                  </a:extLst>
                </a:gridCol>
                <a:gridCol w="740664">
                  <a:extLst>
                    <a:ext uri="{9D8B030D-6E8A-4147-A177-3AD203B41FA5}">
                      <a16:colId xmlns:a16="http://schemas.microsoft.com/office/drawing/2014/main" val="2314359701"/>
                    </a:ext>
                  </a:extLst>
                </a:gridCol>
                <a:gridCol w="740664">
                  <a:extLst>
                    <a:ext uri="{9D8B030D-6E8A-4147-A177-3AD203B41FA5}">
                      <a16:colId xmlns:a16="http://schemas.microsoft.com/office/drawing/2014/main" val="3886861399"/>
                    </a:ext>
                  </a:extLst>
                </a:gridCol>
                <a:gridCol w="740664">
                  <a:extLst>
                    <a:ext uri="{9D8B030D-6E8A-4147-A177-3AD203B41FA5}">
                      <a16:colId xmlns:a16="http://schemas.microsoft.com/office/drawing/2014/main" val="481630716"/>
                    </a:ext>
                  </a:extLst>
                </a:gridCol>
                <a:gridCol w="740664">
                  <a:extLst>
                    <a:ext uri="{9D8B030D-6E8A-4147-A177-3AD203B41FA5}">
                      <a16:colId xmlns:a16="http://schemas.microsoft.com/office/drawing/2014/main" val="3872639742"/>
                    </a:ext>
                  </a:extLst>
                </a:gridCol>
                <a:gridCol w="740664">
                  <a:extLst>
                    <a:ext uri="{9D8B030D-6E8A-4147-A177-3AD203B41FA5}">
                      <a16:colId xmlns:a16="http://schemas.microsoft.com/office/drawing/2014/main" val="2531183824"/>
                    </a:ext>
                  </a:extLst>
                </a:gridCol>
                <a:gridCol w="740664">
                  <a:extLst>
                    <a:ext uri="{9D8B030D-6E8A-4147-A177-3AD203B41FA5}">
                      <a16:colId xmlns:a16="http://schemas.microsoft.com/office/drawing/2014/main" val="2643363306"/>
                    </a:ext>
                  </a:extLst>
                </a:gridCol>
                <a:gridCol w="740664">
                  <a:extLst>
                    <a:ext uri="{9D8B030D-6E8A-4147-A177-3AD203B41FA5}">
                      <a16:colId xmlns:a16="http://schemas.microsoft.com/office/drawing/2014/main" val="3238355153"/>
                    </a:ext>
                  </a:extLst>
                </a:gridCol>
                <a:gridCol w="740664">
                  <a:extLst>
                    <a:ext uri="{9D8B030D-6E8A-4147-A177-3AD203B41FA5}">
                      <a16:colId xmlns:a16="http://schemas.microsoft.com/office/drawing/2014/main" val="3360890107"/>
                    </a:ext>
                  </a:extLst>
                </a:gridCol>
                <a:gridCol w="740664">
                  <a:extLst>
                    <a:ext uri="{9D8B030D-6E8A-4147-A177-3AD203B41FA5}">
                      <a16:colId xmlns:a16="http://schemas.microsoft.com/office/drawing/2014/main" val="9545536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73505081"/>
                  </a:ext>
                </a:extLst>
              </a:tr>
              <a:tr h="370840">
                <a:tc>
                  <a:txBody>
                    <a:bodyPr/>
                    <a:lstStyle/>
                    <a:p>
                      <a:r>
                        <a:rPr lang="en-US" sz="1000"/>
                        <a:t>La Radio de Martin Grande</a:t>
                      </a:r>
                    </a:p>
                  </a:txBody>
                  <a:tcPr/>
                </a:tc>
                <a:tc>
                  <a:txBody>
                    <a:bodyPr/>
                    <a:lstStyle/>
                    <a:p>
                      <a:r>
                        <a:rPr lang="en-US" sz="1000"/>
                        <a:t>71816</a:t>
                      </a:r>
                    </a:p>
                  </a:txBody>
                  <a:tcPr/>
                </a:tc>
                <a:tc>
                  <a:txBody>
                    <a:bodyPr/>
                    <a:lstStyle/>
                    <a:p>
                      <a:r>
                        <a:rPr lang="en-US" sz="1000"/>
                        <a:t>1107</a:t>
                      </a:r>
                    </a:p>
                  </a:txBody>
                  <a:tcPr/>
                </a:tc>
                <a:tc>
                  <a:txBody>
                    <a:bodyPr/>
                    <a:lstStyle/>
                    <a:p>
                      <a:r>
                        <a:rPr lang="en-US" sz="1000"/>
                        <a:t>750</a:t>
                      </a:r>
                    </a:p>
                  </a:txBody>
                  <a:tcPr/>
                </a:tc>
                <a:tc>
                  <a:txBody>
                    <a:bodyPr/>
                    <a:lstStyle/>
                    <a:p>
                      <a:r>
                        <a:rPr lang="en-US" sz="1000"/>
                        <a:t>23680</a:t>
                      </a:r>
                    </a:p>
                  </a:txBody>
                  <a:tcPr/>
                </a:tc>
                <a:tc>
                  <a:txBody>
                    <a:bodyPr/>
                    <a:lstStyle/>
                    <a:p>
                      <a:r>
                        <a:rPr lang="en-US" sz="1000"/>
                        <a:t>7905</a:t>
                      </a:r>
                    </a:p>
                  </a:txBody>
                  <a:tcPr/>
                </a:tc>
                <a:tc>
                  <a:txBody>
                    <a:bodyPr/>
                    <a:lstStyle/>
                    <a:p>
                      <a:r>
                        <a:rPr lang="en-US" sz="1000"/>
                        <a:t>6849</a:t>
                      </a:r>
                    </a:p>
                  </a:txBody>
                  <a:tcPr/>
                </a:tc>
                <a:tc>
                  <a:txBody>
                    <a:bodyPr/>
                    <a:lstStyle/>
                    <a:p>
                      <a:r>
                        <a:rPr lang="en-US" sz="1000"/>
                        <a:t>20</a:t>
                      </a:r>
                    </a:p>
                  </a:txBody>
                  <a:tcPr/>
                </a:tc>
                <a:tc>
                  <a:txBody>
                    <a:bodyPr/>
                    <a:lstStyle/>
                    <a:p>
                      <a:r>
                        <a:rPr lang="en-US" sz="1000"/>
                        <a:t>0.0719%</a:t>
                      </a:r>
                    </a:p>
                  </a:txBody>
                  <a:tcPr/>
                </a:tc>
                <a:tc>
                  <a:txBody>
                    <a:bodyPr/>
                    <a:lstStyle/>
                    <a:p>
                      <a:r>
                        <a:rPr lang="en-US" sz="1000"/>
                        <a:t>0.0%</a:t>
                      </a:r>
                    </a:p>
                  </a:txBody>
                  <a:tcPr/>
                </a:tc>
                <a:extLst>
                  <a:ext uri="{0D108BD9-81ED-4DB2-BD59-A6C34878D82A}">
                    <a16:rowId xmlns:a16="http://schemas.microsoft.com/office/drawing/2014/main" val="418050425"/>
                  </a:ext>
                </a:extLst>
              </a:tr>
            </a:tbl>
          </a:graphicData>
        </a:graphic>
      </p:graphicFrame>
      <p:sp>
        <p:nvSpPr>
          <p:cNvPr id="4" name="Text Placeholder 3">
            <a:extLst>
              <a:ext uri="{FF2B5EF4-FFF2-40B4-BE49-F238E27FC236}">
                <a16:creationId xmlns:a16="http://schemas.microsoft.com/office/drawing/2014/main" id="{F6C818BF-4999-46EB-A30C-A380A24BFA6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041042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FFFC5-F318-4809-AEAC-3016FC2C8A89}"/>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DB9A144-8002-42BE-8162-67325C528C39}"/>
              </a:ext>
            </a:extLst>
          </p:cNvPr>
          <p:cNvGraphicFramePr>
            <a:graphicFrameLocks noGrp="1"/>
          </p:cNvGraphicFramePr>
          <p:nvPr>
            <p:ph type="chart" sz="quarter" idx="13"/>
            <p:extLst>
              <p:ext uri="{D42A27DB-BD31-4B8C-83A1-F6EECF244321}">
                <p14:modId xmlns:p14="http://schemas.microsoft.com/office/powerpoint/2010/main" val="2730645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44993C-169F-4ACA-8315-0D72749DC05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381A9AE-47E1-4CF2-A108-741AE4CA4A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6087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14B9B-6DAD-446D-9AFE-CDC156E85F9A}"/>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A81388B3-63D4-427C-86D9-01FF25EFAA3F}"/>
              </a:ext>
            </a:extLst>
          </p:cNvPr>
          <p:cNvGraphicFramePr>
            <a:graphicFrameLocks noGrp="1"/>
          </p:cNvGraphicFramePr>
          <p:nvPr>
            <p:ph type="chart" sz="quarter" idx="13"/>
            <p:extLst>
              <p:ext uri="{D42A27DB-BD31-4B8C-83A1-F6EECF244321}">
                <p14:modId xmlns:p14="http://schemas.microsoft.com/office/powerpoint/2010/main" val="3241522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965A9C-9AA1-4F55-92FC-DE0BEBFB1DE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2673D55-4BCF-4E8D-AAC1-AE1782770C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6572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69C4F-0095-47BE-BC2A-7589B88D7302}"/>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04479737-4747-46A5-B70C-ED75C0202D17}"/>
              </a:ext>
            </a:extLst>
          </p:cNvPr>
          <p:cNvGraphicFramePr>
            <a:graphicFrameLocks noGrp="1"/>
          </p:cNvGraphicFramePr>
          <p:nvPr>
            <p:ph type="chart" sz="quarter" idx="13"/>
            <p:extLst>
              <p:ext uri="{D42A27DB-BD31-4B8C-83A1-F6EECF244321}">
                <p14:modId xmlns:p14="http://schemas.microsoft.com/office/powerpoint/2010/main" val="3115924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D03415-E921-4285-8A43-C5B041B596D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F9E1C40-90EF-4294-B56C-2510DF8CF3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5637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F8938-ED19-4D9B-9E1B-5293755E1AB3}"/>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CBEA934D-D1D8-4EE7-B4CC-27387FFFBDEE}"/>
              </a:ext>
            </a:extLst>
          </p:cNvPr>
          <p:cNvGraphicFramePr>
            <a:graphicFrameLocks noGrp="1"/>
          </p:cNvGraphicFramePr>
          <p:nvPr>
            <p:ph type="chart" sz="quarter" idx="13"/>
            <p:extLst>
              <p:ext uri="{D42A27DB-BD31-4B8C-83A1-F6EECF244321}">
                <p14:modId xmlns:p14="http://schemas.microsoft.com/office/powerpoint/2010/main" val="2202040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9A3D1A-703D-42CC-8B7E-767CD8BD57D2}"/>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BBAC4D8-DC7E-4806-A654-F77CDC7F3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4861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5CFC6-F096-4913-84B7-8BDFF76C3027}"/>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D35A99DA-4066-49BB-BF1B-409D6A2A0118}"/>
              </a:ext>
            </a:extLst>
          </p:cNvPr>
          <p:cNvGraphicFramePr>
            <a:graphicFrameLocks noGrp="1"/>
          </p:cNvGraphicFramePr>
          <p:nvPr>
            <p:ph type="chart" sz="quarter" idx="13"/>
            <p:extLst>
              <p:ext uri="{D42A27DB-BD31-4B8C-83A1-F6EECF244321}">
                <p14:modId xmlns:p14="http://schemas.microsoft.com/office/powerpoint/2010/main" val="2293560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F65970-C2CC-4FBA-9B88-9DCAF879384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BBBAE6A5-B04A-4AEB-98E1-02297783C3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7112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23B86-11D0-466A-8F2E-7B80EAB312DA}"/>
              </a:ext>
            </a:extLst>
          </p:cNvPr>
          <p:cNvSpPr>
            <a:spLocks noGrp="1"/>
          </p:cNvSpPr>
          <p:nvPr>
            <p:ph type="title"/>
          </p:nvPr>
        </p:nvSpPr>
        <p:spPr/>
        <p:txBody>
          <a:bodyPr/>
          <a:lstStyle/>
          <a:p>
            <a:r>
              <a:rPr lang="en-US"/>
              <a:t>Facebook Own Posts Table - 1 of 4</a:t>
            </a:r>
          </a:p>
        </p:txBody>
      </p:sp>
      <p:graphicFrame>
        <p:nvGraphicFramePr>
          <p:cNvPr id="5" name="Table Placeholder 4">
            <a:extLst>
              <a:ext uri="{FF2B5EF4-FFF2-40B4-BE49-F238E27FC236}">
                <a16:creationId xmlns:a16="http://schemas.microsoft.com/office/drawing/2014/main" id="{B164C100-3BFA-4F5D-B537-0964CF904172}"/>
              </a:ext>
            </a:extLst>
          </p:cNvPr>
          <p:cNvGraphicFramePr>
            <a:graphicFrameLocks noGrp="1"/>
          </p:cNvGraphicFramePr>
          <p:nvPr>
            <p:ph type="tbl" sz="quarter" idx="13"/>
            <p:extLst>
              <p:ext uri="{D42A27DB-BD31-4B8C-83A1-F6EECF244321}">
                <p14:modId xmlns:p14="http://schemas.microsoft.com/office/powerpoint/2010/main" val="3348840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65143429"/>
                    </a:ext>
                  </a:extLst>
                </a:gridCol>
                <a:gridCol w="658368">
                  <a:extLst>
                    <a:ext uri="{9D8B030D-6E8A-4147-A177-3AD203B41FA5}">
                      <a16:colId xmlns:a16="http://schemas.microsoft.com/office/drawing/2014/main" val="3518810781"/>
                    </a:ext>
                  </a:extLst>
                </a:gridCol>
                <a:gridCol w="658368">
                  <a:extLst>
                    <a:ext uri="{9D8B030D-6E8A-4147-A177-3AD203B41FA5}">
                      <a16:colId xmlns:a16="http://schemas.microsoft.com/office/drawing/2014/main" val="3513467981"/>
                    </a:ext>
                  </a:extLst>
                </a:gridCol>
                <a:gridCol w="658368">
                  <a:extLst>
                    <a:ext uri="{9D8B030D-6E8A-4147-A177-3AD203B41FA5}">
                      <a16:colId xmlns:a16="http://schemas.microsoft.com/office/drawing/2014/main" val="1729433021"/>
                    </a:ext>
                  </a:extLst>
                </a:gridCol>
                <a:gridCol w="658368">
                  <a:extLst>
                    <a:ext uri="{9D8B030D-6E8A-4147-A177-3AD203B41FA5}">
                      <a16:colId xmlns:a16="http://schemas.microsoft.com/office/drawing/2014/main" val="2570958534"/>
                    </a:ext>
                  </a:extLst>
                </a:gridCol>
                <a:gridCol w="658368">
                  <a:extLst>
                    <a:ext uri="{9D8B030D-6E8A-4147-A177-3AD203B41FA5}">
                      <a16:colId xmlns:a16="http://schemas.microsoft.com/office/drawing/2014/main" val="27562867"/>
                    </a:ext>
                  </a:extLst>
                </a:gridCol>
                <a:gridCol w="658368">
                  <a:extLst>
                    <a:ext uri="{9D8B030D-6E8A-4147-A177-3AD203B41FA5}">
                      <a16:colId xmlns:a16="http://schemas.microsoft.com/office/drawing/2014/main" val="2298271972"/>
                    </a:ext>
                  </a:extLst>
                </a:gridCol>
                <a:gridCol w="658368">
                  <a:extLst>
                    <a:ext uri="{9D8B030D-6E8A-4147-A177-3AD203B41FA5}">
                      <a16:colId xmlns:a16="http://schemas.microsoft.com/office/drawing/2014/main" val="1641904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5269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- 2017-09-04 08:52:50</a:t>
                      </a:r>
                      <a:r>
                        <a:rPr kumimoji="0" lang="es-ES" sz="1000" b="0" i="0" u="none" strike="noStrike" kern="1200" cap="none" spc="0" normalizeH="0" baseline="0" noProof="0">
                          <a:ln>
                            <a:noFill/>
                          </a:ln>
                          <a:solidFill>
                            <a:prstClr val="black"/>
                          </a:solidFill>
                          <a:effectLst/>
                          <a:uLnTx/>
                          <a:uFillTx/>
                          <a:latin typeface="+mn-lt"/>
                          <a:ea typeface="+mn-ea"/>
                          <a:cs typeface="+mn-cs"/>
                        </a:rPr>
                        <a:t>
¡ENTRADAS PARA EL CINE!
Si bien el aniversario de La Radio de Martin Grande ya pasó, la nostalgia nos conmueve…
Regalamos dos kits de 5 entradas entre quienes: compartan la publicación, pongan 👍 y comenten nombre y últimas tres cifras del DNI.
El sorteo es el miércoles 6 de septiembre a las 12:00🕛
¡Estás avisado!
🤞🍀
Avisamos los ganadores por acá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2323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- 2017-09-29 19:50:55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96118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- 2017-09-12 10:34:05</a:t>
                      </a:r>
                      <a:r>
                        <a:rPr kumimoji="0" lang="es-ES" sz="1000" b="0" i="0" u="none" strike="noStrike" kern="1200" cap="none" spc="0" normalizeH="0" baseline="0" noProof="0">
                          <a:ln>
                            <a:noFill/>
                          </a:ln>
                          <a:solidFill>
                            <a:prstClr val="black"/>
                          </a:solidFill>
                          <a:effectLst/>
                          <a:uLnTx/>
                          <a:uFillTx/>
                          <a:latin typeface="+mn-lt"/>
                          <a:ea typeface="+mn-ea"/>
                          <a:cs typeface="+mn-cs"/>
                        </a:rPr>
                        <a:t>
[AHORA] Mas de 400 peregrinos de Molinos llegan a la catedral.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0314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- 2017-09-14 12:58:44</a:t>
                      </a:r>
                      <a:r>
                        <a:rPr kumimoji="0" lang="es-ES" sz="1000" b="0" i="0" u="none" strike="noStrike" kern="1200" cap="none" spc="0" normalizeH="0" baseline="0" noProof="0">
                          <a:ln>
                            <a:noFill/>
                          </a:ln>
                          <a:solidFill>
                            <a:prstClr val="black"/>
                          </a:solidFill>
                          <a:effectLst/>
                          <a:uLnTx/>
                          <a:uFillTx/>
                          <a:latin typeface="+mn-lt"/>
                          <a:ea typeface="+mn-ea"/>
                          <a:cs typeface="+mn-cs"/>
                        </a:rPr>
                        <a:t>
Mirá como llegan los peregrinos de San Antonio de los Cobres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6337118"/>
                  </a:ext>
                </a:extLst>
              </a:tr>
            </a:tbl>
          </a:graphicData>
        </a:graphic>
      </p:graphicFrame>
      <p:sp>
        <p:nvSpPr>
          <p:cNvPr id="4" name="Text Placeholder 3">
            <a:extLst>
              <a:ext uri="{FF2B5EF4-FFF2-40B4-BE49-F238E27FC236}">
                <a16:creationId xmlns:a16="http://schemas.microsoft.com/office/drawing/2014/main" id="{27EE03F4-2EC8-4F54-A905-49C8692CDD8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597111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E5A1B-D182-4DFC-8FB7-5FB18C53D477}"/>
              </a:ext>
            </a:extLst>
          </p:cNvPr>
          <p:cNvSpPr>
            <a:spLocks noGrp="1"/>
          </p:cNvSpPr>
          <p:nvPr>
            <p:ph type="title"/>
          </p:nvPr>
        </p:nvSpPr>
        <p:spPr/>
        <p:txBody>
          <a:bodyPr/>
          <a:lstStyle/>
          <a:p>
            <a:r>
              <a:rPr lang="en-US"/>
              <a:t>Facebook Own Posts Table - 2 of 4</a:t>
            </a:r>
          </a:p>
        </p:txBody>
      </p:sp>
      <p:graphicFrame>
        <p:nvGraphicFramePr>
          <p:cNvPr id="5" name="Table Placeholder 4">
            <a:extLst>
              <a:ext uri="{FF2B5EF4-FFF2-40B4-BE49-F238E27FC236}">
                <a16:creationId xmlns:a16="http://schemas.microsoft.com/office/drawing/2014/main" id="{79F5786E-7491-43A5-B986-5D56DDCBA288}"/>
              </a:ext>
            </a:extLst>
          </p:cNvPr>
          <p:cNvGraphicFramePr>
            <a:graphicFrameLocks noGrp="1"/>
          </p:cNvGraphicFramePr>
          <p:nvPr>
            <p:ph type="tbl" sz="quarter" idx="13"/>
            <p:extLst>
              <p:ext uri="{D42A27DB-BD31-4B8C-83A1-F6EECF244321}">
                <p14:modId xmlns:p14="http://schemas.microsoft.com/office/powerpoint/2010/main" val="17276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39900817"/>
                    </a:ext>
                  </a:extLst>
                </a:gridCol>
                <a:gridCol w="658368">
                  <a:extLst>
                    <a:ext uri="{9D8B030D-6E8A-4147-A177-3AD203B41FA5}">
                      <a16:colId xmlns:a16="http://schemas.microsoft.com/office/drawing/2014/main" val="144587220"/>
                    </a:ext>
                  </a:extLst>
                </a:gridCol>
                <a:gridCol w="658368">
                  <a:extLst>
                    <a:ext uri="{9D8B030D-6E8A-4147-A177-3AD203B41FA5}">
                      <a16:colId xmlns:a16="http://schemas.microsoft.com/office/drawing/2014/main" val="969752054"/>
                    </a:ext>
                  </a:extLst>
                </a:gridCol>
                <a:gridCol w="658368">
                  <a:extLst>
                    <a:ext uri="{9D8B030D-6E8A-4147-A177-3AD203B41FA5}">
                      <a16:colId xmlns:a16="http://schemas.microsoft.com/office/drawing/2014/main" val="2906190572"/>
                    </a:ext>
                  </a:extLst>
                </a:gridCol>
                <a:gridCol w="658368">
                  <a:extLst>
                    <a:ext uri="{9D8B030D-6E8A-4147-A177-3AD203B41FA5}">
                      <a16:colId xmlns:a16="http://schemas.microsoft.com/office/drawing/2014/main" val="1149828582"/>
                    </a:ext>
                  </a:extLst>
                </a:gridCol>
                <a:gridCol w="658368">
                  <a:extLst>
                    <a:ext uri="{9D8B030D-6E8A-4147-A177-3AD203B41FA5}">
                      <a16:colId xmlns:a16="http://schemas.microsoft.com/office/drawing/2014/main" val="937278618"/>
                    </a:ext>
                  </a:extLst>
                </a:gridCol>
                <a:gridCol w="658368">
                  <a:extLst>
                    <a:ext uri="{9D8B030D-6E8A-4147-A177-3AD203B41FA5}">
                      <a16:colId xmlns:a16="http://schemas.microsoft.com/office/drawing/2014/main" val="2706595586"/>
                    </a:ext>
                  </a:extLst>
                </a:gridCol>
                <a:gridCol w="658368">
                  <a:extLst>
                    <a:ext uri="{9D8B030D-6E8A-4147-A177-3AD203B41FA5}">
                      <a16:colId xmlns:a16="http://schemas.microsoft.com/office/drawing/2014/main" val="3471624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73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- 2017-09-27 13:04:28</a:t>
                      </a:r>
                      <a:r>
                        <a:rPr kumimoji="0" lang="es-ES" sz="1000" b="0" i="0" u="none" strike="noStrike" kern="1200" cap="none" spc="0" normalizeH="0" baseline="0" noProof="0">
                          <a:ln>
                            <a:noFill/>
                          </a:ln>
                          <a:solidFill>
                            <a:prstClr val="black"/>
                          </a:solidFill>
                          <a:effectLst/>
                          <a:uLnTx/>
                          <a:uFillTx/>
                          <a:latin typeface="+mn-lt"/>
                          <a:ea typeface="+mn-ea"/>
                          <a:cs typeface="+mn-cs"/>
                        </a:rPr>
                        <a:t>
‪[VIDEO] Brutal agresión de remisero ilegal a un inspector de la AMT en RN 68‬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21741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- 2017-09-11 07:41:16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327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- 2017-09-09 09:48:48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2730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- 2017-09-07 09:17:00</a:t>
                      </a:r>
                      <a:r>
                        <a:rPr kumimoji="0" lang="en-US" sz="1000" b="0" i="0" u="none" strike="noStrike" kern="1200" cap="none" spc="0" normalizeH="0" baseline="0" noProof="0">
                          <a:ln>
                            <a:noFill/>
                          </a:ln>
                          <a:solidFill>
                            <a:prstClr val="black"/>
                          </a:solidFill>
                          <a:effectLst/>
                          <a:uLnTx/>
                          <a:uFillTx/>
                          <a:latin typeface="+mn-lt"/>
                          <a:ea typeface="+mn-ea"/>
                          <a:cs typeface="+mn-cs"/>
                        </a:rPr>
                        <a:t>
Cerrano a Valenzuela: "Arrancó su candidatura ocultando sus denuncias por violencia de género"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87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- 2017-09-14 15:32:04</a:t>
                      </a:r>
                      <a:r>
                        <a:rPr kumimoji="0" lang="es-ES" sz="1000" b="0" i="0" u="none" strike="noStrike" kern="1200" cap="none" spc="0" normalizeH="0" baseline="0" noProof="0">
                          <a:ln>
                            <a:noFill/>
                          </a:ln>
                          <a:solidFill>
                            <a:prstClr val="black"/>
                          </a:solidFill>
                          <a:effectLst/>
                          <a:uLnTx/>
                          <a:uFillTx/>
                          <a:latin typeface="+mn-lt"/>
                          <a:ea typeface="+mn-ea"/>
                          <a:cs typeface="+mn-cs"/>
                        </a:rPr>
                        <a:t>
Llegan mas peregrinos a la Catedral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114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- 2017-09-13 12:31:10</a:t>
                      </a:r>
                      <a:r>
                        <a:rPr kumimoji="0" lang="es-ES" sz="1000" b="0" i="0" u="none" strike="noStrike" kern="1200" cap="none" spc="0" normalizeH="0" baseline="0" noProof="0">
                          <a:ln>
                            <a:noFill/>
                          </a:ln>
                          <a:solidFill>
                            <a:prstClr val="black"/>
                          </a:solidFill>
                          <a:effectLst/>
                          <a:uLnTx/>
                          <a:uFillTx/>
                          <a:latin typeface="+mn-lt"/>
                          <a:ea typeface="+mn-ea"/>
                          <a:cs typeface="+mn-cs"/>
                        </a:rPr>
                        <a:t>
MIRÁ COMO LLEGAN LOS PEREGRINOS A LA CATEDRAL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964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- 2017-09-05 07:56:55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509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- 2017-09-21 20:40:47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5995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- 2017-09-21 08:53:10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7904224"/>
                  </a:ext>
                </a:extLst>
              </a:tr>
            </a:tbl>
          </a:graphicData>
        </a:graphic>
      </p:graphicFrame>
      <p:sp>
        <p:nvSpPr>
          <p:cNvPr id="4" name="Text Placeholder 3">
            <a:extLst>
              <a:ext uri="{FF2B5EF4-FFF2-40B4-BE49-F238E27FC236}">
                <a16:creationId xmlns:a16="http://schemas.microsoft.com/office/drawing/2014/main" id="{FFCADFE6-5778-40D0-98DF-5B1E1410715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486989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D3F25-FC9C-454D-901C-D70BE36CFD21}"/>
              </a:ext>
            </a:extLst>
          </p:cNvPr>
          <p:cNvSpPr>
            <a:spLocks noGrp="1"/>
          </p:cNvSpPr>
          <p:nvPr>
            <p:ph type="title"/>
          </p:nvPr>
        </p:nvSpPr>
        <p:spPr/>
        <p:txBody>
          <a:bodyPr/>
          <a:lstStyle/>
          <a:p>
            <a:r>
              <a:rPr lang="en-US"/>
              <a:t>Facebook Own Posts Table - 3 of 4</a:t>
            </a:r>
          </a:p>
        </p:txBody>
      </p:sp>
      <p:graphicFrame>
        <p:nvGraphicFramePr>
          <p:cNvPr id="5" name="Table Placeholder 4">
            <a:extLst>
              <a:ext uri="{FF2B5EF4-FFF2-40B4-BE49-F238E27FC236}">
                <a16:creationId xmlns:a16="http://schemas.microsoft.com/office/drawing/2014/main" id="{3DDA7232-E9BC-47FA-8696-075AFDB1B287}"/>
              </a:ext>
            </a:extLst>
          </p:cNvPr>
          <p:cNvGraphicFramePr>
            <a:graphicFrameLocks noGrp="1"/>
          </p:cNvGraphicFramePr>
          <p:nvPr>
            <p:ph type="tbl" sz="quarter" idx="13"/>
            <p:extLst>
              <p:ext uri="{D42A27DB-BD31-4B8C-83A1-F6EECF244321}">
                <p14:modId xmlns:p14="http://schemas.microsoft.com/office/powerpoint/2010/main" val="92594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8995266"/>
                    </a:ext>
                  </a:extLst>
                </a:gridCol>
                <a:gridCol w="658368">
                  <a:extLst>
                    <a:ext uri="{9D8B030D-6E8A-4147-A177-3AD203B41FA5}">
                      <a16:colId xmlns:a16="http://schemas.microsoft.com/office/drawing/2014/main" val="3813692816"/>
                    </a:ext>
                  </a:extLst>
                </a:gridCol>
                <a:gridCol w="658368">
                  <a:extLst>
                    <a:ext uri="{9D8B030D-6E8A-4147-A177-3AD203B41FA5}">
                      <a16:colId xmlns:a16="http://schemas.microsoft.com/office/drawing/2014/main" val="1511072472"/>
                    </a:ext>
                  </a:extLst>
                </a:gridCol>
                <a:gridCol w="658368">
                  <a:extLst>
                    <a:ext uri="{9D8B030D-6E8A-4147-A177-3AD203B41FA5}">
                      <a16:colId xmlns:a16="http://schemas.microsoft.com/office/drawing/2014/main" val="2138701999"/>
                    </a:ext>
                  </a:extLst>
                </a:gridCol>
                <a:gridCol w="658368">
                  <a:extLst>
                    <a:ext uri="{9D8B030D-6E8A-4147-A177-3AD203B41FA5}">
                      <a16:colId xmlns:a16="http://schemas.microsoft.com/office/drawing/2014/main" val="4258366892"/>
                    </a:ext>
                  </a:extLst>
                </a:gridCol>
                <a:gridCol w="658368">
                  <a:extLst>
                    <a:ext uri="{9D8B030D-6E8A-4147-A177-3AD203B41FA5}">
                      <a16:colId xmlns:a16="http://schemas.microsoft.com/office/drawing/2014/main" val="1555727475"/>
                    </a:ext>
                  </a:extLst>
                </a:gridCol>
                <a:gridCol w="658368">
                  <a:extLst>
                    <a:ext uri="{9D8B030D-6E8A-4147-A177-3AD203B41FA5}">
                      <a16:colId xmlns:a16="http://schemas.microsoft.com/office/drawing/2014/main" val="4139755337"/>
                    </a:ext>
                  </a:extLst>
                </a:gridCol>
                <a:gridCol w="658368">
                  <a:extLst>
                    <a:ext uri="{9D8B030D-6E8A-4147-A177-3AD203B41FA5}">
                      <a16:colId xmlns:a16="http://schemas.microsoft.com/office/drawing/2014/main" val="4091390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36393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- 2017-09-30 10:12:35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0665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- 2017-09-07 08:16:38</a:t>
                      </a:r>
                      <a:r>
                        <a:rPr kumimoji="0" lang="es-ES" sz="1000" b="0" i="0" u="none" strike="noStrike" kern="1200" cap="none" spc="0" normalizeH="0" baseline="0" noProof="0">
                          <a:ln>
                            <a:noFill/>
                          </a:ln>
                          <a:solidFill>
                            <a:prstClr val="black"/>
                          </a:solidFill>
                          <a:effectLst/>
                          <a:uLnTx/>
                          <a:uFillTx/>
                          <a:latin typeface="+mn-lt"/>
                          <a:ea typeface="+mn-ea"/>
                          <a:cs typeface="+mn-cs"/>
                        </a:rPr>
                        <a:t>
"Si vos me provocas, estoy dispuesto hablar y te voy a hacer quedar pa'l car*jo a vos y a Martín Grande" Andrés Zottos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2280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- 2017-09-05 12:03:52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767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- 2017-09-14 20:07:09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407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- 2017-09-06 17:57:54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332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- 2017-09-02 17:14:14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3211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- 2017-09-28 20:59:17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2257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- 2017-09-01 20:29:47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5535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- 2017-09-14 16:38:20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1426372"/>
                  </a:ext>
                </a:extLst>
              </a:tr>
            </a:tbl>
          </a:graphicData>
        </a:graphic>
      </p:graphicFrame>
      <p:sp>
        <p:nvSpPr>
          <p:cNvPr id="4" name="Text Placeholder 3">
            <a:extLst>
              <a:ext uri="{FF2B5EF4-FFF2-40B4-BE49-F238E27FC236}">
                <a16:creationId xmlns:a16="http://schemas.microsoft.com/office/drawing/2014/main" id="{666A5024-5537-4A1C-A086-785BC7A2F6A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118769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4DF3-91A4-4868-B72C-CEC93839A71F}"/>
              </a:ext>
            </a:extLst>
          </p:cNvPr>
          <p:cNvSpPr>
            <a:spLocks noGrp="1"/>
          </p:cNvSpPr>
          <p:nvPr>
            <p:ph type="title"/>
          </p:nvPr>
        </p:nvSpPr>
        <p:spPr/>
        <p:txBody>
          <a:bodyPr/>
          <a:lstStyle/>
          <a:p>
            <a:r>
              <a:rPr lang="en-US"/>
              <a:t>Facebook Own Posts Table - 4 of 4</a:t>
            </a:r>
          </a:p>
        </p:txBody>
      </p:sp>
      <p:graphicFrame>
        <p:nvGraphicFramePr>
          <p:cNvPr id="5" name="Table Placeholder 4">
            <a:extLst>
              <a:ext uri="{FF2B5EF4-FFF2-40B4-BE49-F238E27FC236}">
                <a16:creationId xmlns:a16="http://schemas.microsoft.com/office/drawing/2014/main" id="{FF0B79F3-F390-4295-B147-3AA16BDB0869}"/>
              </a:ext>
            </a:extLst>
          </p:cNvPr>
          <p:cNvGraphicFramePr>
            <a:graphicFrameLocks noGrp="1"/>
          </p:cNvGraphicFramePr>
          <p:nvPr>
            <p:ph type="tbl" sz="quarter" idx="13"/>
            <p:extLst>
              <p:ext uri="{D42A27DB-BD31-4B8C-83A1-F6EECF244321}">
                <p14:modId xmlns:p14="http://schemas.microsoft.com/office/powerpoint/2010/main" val="3764567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5406397"/>
                    </a:ext>
                  </a:extLst>
                </a:gridCol>
                <a:gridCol w="658368">
                  <a:extLst>
                    <a:ext uri="{9D8B030D-6E8A-4147-A177-3AD203B41FA5}">
                      <a16:colId xmlns:a16="http://schemas.microsoft.com/office/drawing/2014/main" val="635553947"/>
                    </a:ext>
                  </a:extLst>
                </a:gridCol>
                <a:gridCol w="658368">
                  <a:extLst>
                    <a:ext uri="{9D8B030D-6E8A-4147-A177-3AD203B41FA5}">
                      <a16:colId xmlns:a16="http://schemas.microsoft.com/office/drawing/2014/main" val="1619403841"/>
                    </a:ext>
                  </a:extLst>
                </a:gridCol>
                <a:gridCol w="658368">
                  <a:extLst>
                    <a:ext uri="{9D8B030D-6E8A-4147-A177-3AD203B41FA5}">
                      <a16:colId xmlns:a16="http://schemas.microsoft.com/office/drawing/2014/main" val="1144777125"/>
                    </a:ext>
                  </a:extLst>
                </a:gridCol>
                <a:gridCol w="658368">
                  <a:extLst>
                    <a:ext uri="{9D8B030D-6E8A-4147-A177-3AD203B41FA5}">
                      <a16:colId xmlns:a16="http://schemas.microsoft.com/office/drawing/2014/main" val="1056546674"/>
                    </a:ext>
                  </a:extLst>
                </a:gridCol>
                <a:gridCol w="658368">
                  <a:extLst>
                    <a:ext uri="{9D8B030D-6E8A-4147-A177-3AD203B41FA5}">
                      <a16:colId xmlns:a16="http://schemas.microsoft.com/office/drawing/2014/main" val="156287615"/>
                    </a:ext>
                  </a:extLst>
                </a:gridCol>
                <a:gridCol w="658368">
                  <a:extLst>
                    <a:ext uri="{9D8B030D-6E8A-4147-A177-3AD203B41FA5}">
                      <a16:colId xmlns:a16="http://schemas.microsoft.com/office/drawing/2014/main" val="280415592"/>
                    </a:ext>
                  </a:extLst>
                </a:gridCol>
                <a:gridCol w="658368">
                  <a:extLst>
                    <a:ext uri="{9D8B030D-6E8A-4147-A177-3AD203B41FA5}">
                      <a16:colId xmlns:a16="http://schemas.microsoft.com/office/drawing/2014/main" val="2689589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2499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- 2017-09-07 08:43:07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2053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- 2017-09-14 08:16:23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1995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- 2017-09-02 16:44:59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4935513"/>
                  </a:ext>
                </a:extLst>
              </a:tr>
            </a:tbl>
          </a:graphicData>
        </a:graphic>
      </p:graphicFrame>
      <p:sp>
        <p:nvSpPr>
          <p:cNvPr id="4" name="Text Placeholder 3">
            <a:extLst>
              <a:ext uri="{FF2B5EF4-FFF2-40B4-BE49-F238E27FC236}">
                <a16:creationId xmlns:a16="http://schemas.microsoft.com/office/drawing/2014/main" id="{754472C4-7986-4202-ADF9-E389F50D1F8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125456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E478F-98BD-41FC-B690-F98697116BA6}"/>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18C8E0A5-362C-4CD4-9BD0-0DB0A7C555D0}"/>
              </a:ext>
            </a:extLst>
          </p:cNvPr>
          <p:cNvGraphicFramePr>
            <a:graphicFrameLocks noGrp="1"/>
          </p:cNvGraphicFramePr>
          <p:nvPr>
            <p:ph type="chart" sz="quarter" idx="13"/>
            <p:extLst>
              <p:ext uri="{D42A27DB-BD31-4B8C-83A1-F6EECF244321}">
                <p14:modId xmlns:p14="http://schemas.microsoft.com/office/powerpoint/2010/main" val="944857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3419ED-31CA-4A7E-B3A0-4D63D78E6C3D}"/>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E0E8647-73F0-4BB2-AC53-7545B42F56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3004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D23B2-EC12-4CFC-BDFD-9DB4058EF596}"/>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D1B7DFA1-2945-4379-A22B-D51EAD9B303D}"/>
              </a:ext>
            </a:extLst>
          </p:cNvPr>
          <p:cNvGraphicFramePr>
            <a:graphicFrameLocks noGrp="1"/>
          </p:cNvGraphicFramePr>
          <p:nvPr>
            <p:ph type="chart" sz="quarter" idx="13"/>
            <p:extLst>
              <p:ext uri="{D42A27DB-BD31-4B8C-83A1-F6EECF244321}">
                <p14:modId xmlns:p14="http://schemas.microsoft.com/office/powerpoint/2010/main" val="213670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6B74E0-CACB-406A-9F8B-03BB36108C7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CF86D5E-B911-4C52-8DF3-B5413F8415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7179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61ADA-B13A-440D-94BC-736D2AD5757B}"/>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7F17C3FF-4D29-46A0-9644-9499D6E643DA}"/>
              </a:ext>
            </a:extLst>
          </p:cNvPr>
          <p:cNvGraphicFramePr>
            <a:graphicFrameLocks noGrp="1"/>
          </p:cNvGraphicFramePr>
          <p:nvPr>
            <p:ph type="chart" sz="quarter" idx="13"/>
            <p:extLst>
              <p:ext uri="{D42A27DB-BD31-4B8C-83A1-F6EECF244321}">
                <p14:modId xmlns:p14="http://schemas.microsoft.com/office/powerpoint/2010/main" val="2548866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F69AC1-95BE-4897-9907-12DDE0FCB86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998E8AF-A54A-44B7-B2E8-36383F29AB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6300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3266-A252-4BBE-846E-85A9A25154BA}"/>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72C8059B-50CC-4580-86F5-8FFF09CC0190}"/>
              </a:ext>
            </a:extLst>
          </p:cNvPr>
          <p:cNvGraphicFramePr>
            <a:graphicFrameLocks noGrp="1"/>
          </p:cNvGraphicFramePr>
          <p:nvPr>
            <p:ph type="chart" sz="quarter" idx="13"/>
            <p:extLst>
              <p:ext uri="{D42A27DB-BD31-4B8C-83A1-F6EECF244321}">
                <p14:modId xmlns:p14="http://schemas.microsoft.com/office/powerpoint/2010/main" val="2434490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B413BC-AE10-4896-8235-AE070BA9186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E14187F-937B-4626-A019-11F9F9E2EE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6650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19EB4-7A41-42FB-91AA-7A135800A1D0}"/>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FE4A0E97-6AEA-436A-8B99-13BAE81BDD4B}"/>
              </a:ext>
            </a:extLst>
          </p:cNvPr>
          <p:cNvGraphicFramePr>
            <a:graphicFrameLocks noGrp="1"/>
          </p:cNvGraphicFramePr>
          <p:nvPr>
            <p:ph type="chart" sz="quarter" idx="13"/>
            <p:extLst>
              <p:ext uri="{D42A27DB-BD31-4B8C-83A1-F6EECF244321}">
                <p14:modId xmlns:p14="http://schemas.microsoft.com/office/powerpoint/2010/main" val="3468683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ECB930-A885-4046-8C3A-811B58F7412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B7BC7DE8-85B5-4E4C-B930-A3DE5C9A41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6681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DA34A-A5DC-4733-BEEB-385239787EE4}"/>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C7E16707-004A-4FA2-B030-7634CBCE0F8B}"/>
              </a:ext>
            </a:extLst>
          </p:cNvPr>
          <p:cNvGraphicFramePr>
            <a:graphicFrameLocks noGrp="1"/>
          </p:cNvGraphicFramePr>
          <p:nvPr>
            <p:ph type="chart" sz="quarter" idx="13"/>
            <p:extLst>
              <p:ext uri="{D42A27DB-BD31-4B8C-83A1-F6EECF244321}">
                <p14:modId xmlns:p14="http://schemas.microsoft.com/office/powerpoint/2010/main" val="2342961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E6F9B8-9ACE-415B-89CF-6913A969B3E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5BBB8EAD-C702-42D1-AE53-9A46C3994B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3908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EE542-97F3-49C6-8EA2-C09A7A461D3D}"/>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1EF4B3AA-CA10-4DF4-ABC7-B64939AE223D}"/>
              </a:ext>
            </a:extLst>
          </p:cNvPr>
          <p:cNvGraphicFramePr>
            <a:graphicFrameLocks noGrp="1"/>
          </p:cNvGraphicFramePr>
          <p:nvPr>
            <p:ph type="chart" sz="quarter" idx="13"/>
            <p:extLst>
              <p:ext uri="{D42A27DB-BD31-4B8C-83A1-F6EECF244321}">
                <p14:modId xmlns:p14="http://schemas.microsoft.com/office/powerpoint/2010/main" val="3095919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591919-D3EB-4098-81D4-EB0987031CA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B7D67C7-24FB-496A-82D0-1846431FD2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1596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EC090-52B8-4656-9AD7-3096E8DD7DB5}"/>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276021F5-619A-4619-91AA-5CC592B54A07}"/>
              </a:ext>
            </a:extLst>
          </p:cNvPr>
          <p:cNvGraphicFramePr>
            <a:graphicFrameLocks noGrp="1"/>
          </p:cNvGraphicFramePr>
          <p:nvPr>
            <p:ph type="chart" sz="quarter" idx="13"/>
            <p:extLst>
              <p:ext uri="{D42A27DB-BD31-4B8C-83A1-F6EECF244321}">
                <p14:modId xmlns:p14="http://schemas.microsoft.com/office/powerpoint/2010/main" val="1255610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389161-8150-4AC9-BED0-F844C4CFF262}"/>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F0D5239-F159-4B6F-A4E9-3A681EF897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5040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7520F-CDFA-4B77-886C-F9C460F83097}"/>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A8A06F7A-8367-4706-A3B7-79611FE74491}"/>
              </a:ext>
            </a:extLst>
          </p:cNvPr>
          <p:cNvGraphicFramePr>
            <a:graphicFrameLocks noGrp="1"/>
          </p:cNvGraphicFramePr>
          <p:nvPr>
            <p:ph type="tbl" sz="quarter" idx="13"/>
            <p:extLst>
              <p:ext uri="{D42A27DB-BD31-4B8C-83A1-F6EECF244321}">
                <p14:modId xmlns:p14="http://schemas.microsoft.com/office/powerpoint/2010/main" val="1452634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6998570"/>
                    </a:ext>
                  </a:extLst>
                </a:gridCol>
                <a:gridCol w="2468880">
                  <a:extLst>
                    <a:ext uri="{9D8B030D-6E8A-4147-A177-3AD203B41FA5}">
                      <a16:colId xmlns:a16="http://schemas.microsoft.com/office/drawing/2014/main" val="2533368164"/>
                    </a:ext>
                  </a:extLst>
                </a:gridCol>
                <a:gridCol w="822960">
                  <a:extLst>
                    <a:ext uri="{9D8B030D-6E8A-4147-A177-3AD203B41FA5}">
                      <a16:colId xmlns:a16="http://schemas.microsoft.com/office/drawing/2014/main" val="544346044"/>
                    </a:ext>
                  </a:extLst>
                </a:gridCol>
                <a:gridCol w="822960">
                  <a:extLst>
                    <a:ext uri="{9D8B030D-6E8A-4147-A177-3AD203B41FA5}">
                      <a16:colId xmlns:a16="http://schemas.microsoft.com/office/drawing/2014/main" val="3302145575"/>
                    </a:ext>
                  </a:extLst>
                </a:gridCol>
                <a:gridCol w="822960">
                  <a:extLst>
                    <a:ext uri="{9D8B030D-6E8A-4147-A177-3AD203B41FA5}">
                      <a16:colId xmlns:a16="http://schemas.microsoft.com/office/drawing/2014/main" val="1907970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510346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Cristian Arias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1513544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Ramos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91236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Mirian Segovi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65036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Oscar Barahona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894528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Did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788971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Cristian Garzon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800140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Ernesto Rios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179956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Grizadolores 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498363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Såndy Libertãd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318718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Carlitos Flores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536269436"/>
                  </a:ext>
                </a:extLst>
              </a:tr>
            </a:tbl>
          </a:graphicData>
        </a:graphic>
      </p:graphicFrame>
      <p:sp>
        <p:nvSpPr>
          <p:cNvPr id="4" name="Text Placeholder 3">
            <a:extLst>
              <a:ext uri="{FF2B5EF4-FFF2-40B4-BE49-F238E27FC236}">
                <a16:creationId xmlns:a16="http://schemas.microsoft.com/office/drawing/2014/main" id="{B27CDD47-D4BD-4658-B5A7-A3BA24EFD1F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849236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2D50F-8EC9-4959-8F37-2735D0BE5C5B}"/>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B0BACCEB-5D87-4170-A487-E4F0D2A94D76}"/>
              </a:ext>
            </a:extLst>
          </p:cNvPr>
          <p:cNvGraphicFramePr>
            <a:graphicFrameLocks noGrp="1"/>
          </p:cNvGraphicFramePr>
          <p:nvPr>
            <p:ph type="tbl" sz="quarter" idx="13"/>
            <p:extLst>
              <p:ext uri="{D42A27DB-BD31-4B8C-83A1-F6EECF244321}">
                <p14:modId xmlns:p14="http://schemas.microsoft.com/office/powerpoint/2010/main" val="4008879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4638843"/>
                    </a:ext>
                  </a:extLst>
                </a:gridCol>
                <a:gridCol w="2468880">
                  <a:extLst>
                    <a:ext uri="{9D8B030D-6E8A-4147-A177-3AD203B41FA5}">
                      <a16:colId xmlns:a16="http://schemas.microsoft.com/office/drawing/2014/main" val="3143398303"/>
                    </a:ext>
                  </a:extLst>
                </a:gridCol>
                <a:gridCol w="822960">
                  <a:extLst>
                    <a:ext uri="{9D8B030D-6E8A-4147-A177-3AD203B41FA5}">
                      <a16:colId xmlns:a16="http://schemas.microsoft.com/office/drawing/2014/main" val="2204671320"/>
                    </a:ext>
                  </a:extLst>
                </a:gridCol>
                <a:gridCol w="822960">
                  <a:extLst>
                    <a:ext uri="{9D8B030D-6E8A-4147-A177-3AD203B41FA5}">
                      <a16:colId xmlns:a16="http://schemas.microsoft.com/office/drawing/2014/main" val="87823327"/>
                    </a:ext>
                  </a:extLst>
                </a:gridCol>
                <a:gridCol w="822960">
                  <a:extLst>
                    <a:ext uri="{9D8B030D-6E8A-4147-A177-3AD203B41FA5}">
                      <a16:colId xmlns:a16="http://schemas.microsoft.com/office/drawing/2014/main" val="339950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443692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215281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Bernardo Ernesto Carrizo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703580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Cristina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72334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Carmen Alancay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582671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Emanuel Toro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917179204"/>
                  </a:ext>
                </a:extLst>
              </a:tr>
            </a:tbl>
          </a:graphicData>
        </a:graphic>
      </p:graphicFrame>
      <p:sp>
        <p:nvSpPr>
          <p:cNvPr id="4" name="Text Placeholder 3">
            <a:extLst>
              <a:ext uri="{FF2B5EF4-FFF2-40B4-BE49-F238E27FC236}">
                <a16:creationId xmlns:a16="http://schemas.microsoft.com/office/drawing/2014/main" id="{36648F36-703A-408D-9E03-B08A1C6ED02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139182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84AF3-3A18-45B4-8678-D6484553BE2F}"/>
              </a:ext>
            </a:extLst>
          </p:cNvPr>
          <p:cNvSpPr>
            <a:spLocks noGrp="1"/>
          </p:cNvSpPr>
          <p:nvPr>
            <p:ph type="title"/>
          </p:nvPr>
        </p:nvSpPr>
        <p:spPr/>
        <p:txBody>
          <a:bodyPr/>
          <a:lstStyle/>
          <a:p>
            <a:r>
              <a:rPr lang="en-US"/>
              <a:t>Facebook User Posts Table - 1 of 6</a:t>
            </a:r>
          </a:p>
        </p:txBody>
      </p:sp>
      <p:graphicFrame>
        <p:nvGraphicFramePr>
          <p:cNvPr id="5" name="Table Placeholder 4">
            <a:extLst>
              <a:ext uri="{FF2B5EF4-FFF2-40B4-BE49-F238E27FC236}">
                <a16:creationId xmlns:a16="http://schemas.microsoft.com/office/drawing/2014/main" id="{B9351CDE-9206-4020-A8A1-54994E73C652}"/>
              </a:ext>
            </a:extLst>
          </p:cNvPr>
          <p:cNvGraphicFramePr>
            <a:graphicFrameLocks noGrp="1"/>
          </p:cNvGraphicFramePr>
          <p:nvPr>
            <p:ph type="tbl" sz="quarter" idx="13"/>
            <p:extLst>
              <p:ext uri="{D42A27DB-BD31-4B8C-83A1-F6EECF244321}">
                <p14:modId xmlns:p14="http://schemas.microsoft.com/office/powerpoint/2010/main" val="2686332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54166929"/>
                    </a:ext>
                  </a:extLst>
                </a:gridCol>
                <a:gridCol w="822960">
                  <a:extLst>
                    <a:ext uri="{9D8B030D-6E8A-4147-A177-3AD203B41FA5}">
                      <a16:colId xmlns:a16="http://schemas.microsoft.com/office/drawing/2014/main" val="4231752524"/>
                    </a:ext>
                  </a:extLst>
                </a:gridCol>
                <a:gridCol w="822960">
                  <a:extLst>
                    <a:ext uri="{9D8B030D-6E8A-4147-A177-3AD203B41FA5}">
                      <a16:colId xmlns:a16="http://schemas.microsoft.com/office/drawing/2014/main" val="942831371"/>
                    </a:ext>
                  </a:extLst>
                </a:gridCol>
                <a:gridCol w="822960">
                  <a:extLst>
                    <a:ext uri="{9D8B030D-6E8A-4147-A177-3AD203B41FA5}">
                      <a16:colId xmlns:a16="http://schemas.microsoft.com/office/drawing/2014/main" val="1890399500"/>
                    </a:ext>
                  </a:extLst>
                </a:gridCol>
                <a:gridCol w="822960">
                  <a:extLst>
                    <a:ext uri="{9D8B030D-6E8A-4147-A177-3AD203B41FA5}">
                      <a16:colId xmlns:a16="http://schemas.microsoft.com/office/drawing/2014/main" val="3679362635"/>
                    </a:ext>
                  </a:extLst>
                </a:gridCol>
                <a:gridCol w="822960">
                  <a:extLst>
                    <a:ext uri="{9D8B030D-6E8A-4147-A177-3AD203B41FA5}">
                      <a16:colId xmlns:a16="http://schemas.microsoft.com/office/drawing/2014/main" val="3868937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08117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Martiniano Vega - 2017-09-28 17:26:58</a:t>
                      </a:r>
                      <a:r>
                        <a:rPr kumimoji="0" lang="es-ES" sz="1000" b="0" i="0" u="none" strike="noStrike" kern="1200" cap="none" spc="0" normalizeH="0" baseline="0" noProof="0">
                          <a:ln>
                            <a:noFill/>
                          </a:ln>
                          <a:solidFill>
                            <a:prstClr val="black"/>
                          </a:solidFill>
                          <a:effectLst/>
                          <a:uLnTx/>
                          <a:uFillTx/>
                          <a:latin typeface="+mn-lt"/>
                          <a:ea typeface="+mn-ea"/>
                          <a:cs typeface="+mn-cs"/>
                        </a:rPr>
                        <a:t>
Si esto no es Corrupción, la Corrupción donde está ??
Gustavo Saenz, Intendente de la Ciudad de Salta al descubierto.
"SIN PALABRAS, ESCÚCHENLO"
https://www.facebook.com/100017880316799/videos/144092626196747/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6012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Alejandro Moises Lopez - 2017-09-26 19:54:30</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4580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Alejandro Moises Lopez - 2017-09-26 14:47:32</a:t>
                      </a:r>
                      <a:r>
                        <a:rPr kumimoji="0" lang="es-ES" sz="1000" b="0" i="0" u="none" strike="noStrike" kern="1200" cap="none" spc="0" normalizeH="0" baseline="0" noProof="0">
                          <a:ln>
                            <a:noFill/>
                          </a:ln>
                          <a:solidFill>
                            <a:prstClr val="black"/>
                          </a:solidFill>
                          <a:effectLst/>
                          <a:uLnTx/>
                          <a:uFillTx/>
                          <a:latin typeface="+mn-lt"/>
                          <a:ea typeface="+mn-ea"/>
                          <a:cs typeface="+mn-cs"/>
                        </a:rPr>
                        <a:t>
Reducen a la mitad las Guardias Medicas en los Centros de 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5308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Alejandro Guillermo Schmieder - 2017-09-24 20:49:52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5972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Alejandro Guillermo Schmieder - 2017-09-24 20:27:12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8729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Sanchez Salvatierra Antonio - 2017-09-22 21:22:02</a:t>
                      </a:r>
                      <a:r>
                        <a:rPr kumimoji="0" lang="es-ES" sz="1000" b="0" i="0" u="none" strike="noStrike" kern="1200" cap="none" spc="0" normalizeH="0" baseline="0" noProof="0">
                          <a:ln>
                            <a:noFill/>
                          </a:ln>
                          <a:solidFill>
                            <a:prstClr val="black"/>
                          </a:solidFill>
                          <a:effectLst/>
                          <a:uLnTx/>
                          <a:uFillTx/>
                          <a:latin typeface="+mn-lt"/>
                          <a:ea typeface="+mn-ea"/>
                          <a:cs typeface="+mn-cs"/>
                        </a:rPr>
                        <a:t>
Esto es 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7042679"/>
                  </a:ext>
                </a:extLst>
              </a:tr>
            </a:tbl>
          </a:graphicData>
        </a:graphic>
      </p:graphicFrame>
      <p:sp>
        <p:nvSpPr>
          <p:cNvPr id="4" name="Text Placeholder 3">
            <a:extLst>
              <a:ext uri="{FF2B5EF4-FFF2-40B4-BE49-F238E27FC236}">
                <a16:creationId xmlns:a16="http://schemas.microsoft.com/office/drawing/2014/main" id="{C934ECA5-67F9-4C29-AD1B-B9B1E3A8103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77107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6E723-91B9-4FCD-9FDC-532D62721EC2}"/>
              </a:ext>
            </a:extLst>
          </p:cNvPr>
          <p:cNvSpPr>
            <a:spLocks noGrp="1"/>
          </p:cNvSpPr>
          <p:nvPr>
            <p:ph type="title"/>
          </p:nvPr>
        </p:nvSpPr>
        <p:spPr/>
        <p:txBody>
          <a:bodyPr/>
          <a:lstStyle/>
          <a:p>
            <a:r>
              <a:rPr lang="en-US"/>
              <a:t>Facebook User Posts Table - 2 of 6</a:t>
            </a:r>
          </a:p>
        </p:txBody>
      </p:sp>
      <p:graphicFrame>
        <p:nvGraphicFramePr>
          <p:cNvPr id="5" name="Table Placeholder 4">
            <a:extLst>
              <a:ext uri="{FF2B5EF4-FFF2-40B4-BE49-F238E27FC236}">
                <a16:creationId xmlns:a16="http://schemas.microsoft.com/office/drawing/2014/main" id="{1C3D145E-7D24-462E-B7D4-F4B4EB1DD54B}"/>
              </a:ext>
            </a:extLst>
          </p:cNvPr>
          <p:cNvGraphicFramePr>
            <a:graphicFrameLocks noGrp="1"/>
          </p:cNvGraphicFramePr>
          <p:nvPr>
            <p:ph type="tbl" sz="quarter" idx="13"/>
            <p:extLst>
              <p:ext uri="{D42A27DB-BD31-4B8C-83A1-F6EECF244321}">
                <p14:modId xmlns:p14="http://schemas.microsoft.com/office/powerpoint/2010/main" val="2557174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70923746"/>
                    </a:ext>
                  </a:extLst>
                </a:gridCol>
                <a:gridCol w="822960">
                  <a:extLst>
                    <a:ext uri="{9D8B030D-6E8A-4147-A177-3AD203B41FA5}">
                      <a16:colId xmlns:a16="http://schemas.microsoft.com/office/drawing/2014/main" val="18744900"/>
                    </a:ext>
                  </a:extLst>
                </a:gridCol>
                <a:gridCol w="822960">
                  <a:extLst>
                    <a:ext uri="{9D8B030D-6E8A-4147-A177-3AD203B41FA5}">
                      <a16:colId xmlns:a16="http://schemas.microsoft.com/office/drawing/2014/main" val="479450346"/>
                    </a:ext>
                  </a:extLst>
                </a:gridCol>
                <a:gridCol w="822960">
                  <a:extLst>
                    <a:ext uri="{9D8B030D-6E8A-4147-A177-3AD203B41FA5}">
                      <a16:colId xmlns:a16="http://schemas.microsoft.com/office/drawing/2014/main" val="310905308"/>
                    </a:ext>
                  </a:extLst>
                </a:gridCol>
                <a:gridCol w="822960">
                  <a:extLst>
                    <a:ext uri="{9D8B030D-6E8A-4147-A177-3AD203B41FA5}">
                      <a16:colId xmlns:a16="http://schemas.microsoft.com/office/drawing/2014/main" val="1914469594"/>
                    </a:ext>
                  </a:extLst>
                </a:gridCol>
                <a:gridCol w="822960">
                  <a:extLst>
                    <a:ext uri="{9D8B030D-6E8A-4147-A177-3AD203B41FA5}">
                      <a16:colId xmlns:a16="http://schemas.microsoft.com/office/drawing/2014/main" val="851390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59729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Mirabella Ochoa - 2017-09-22 11:24:05</a:t>
                      </a:r>
                      <a:r>
                        <a:rPr kumimoji="0" lang="es-ES" sz="1000" b="0" i="0" u="none" strike="noStrike" kern="1200" cap="none" spc="0" normalizeH="0" baseline="0" noProof="0">
                          <a:ln>
                            <a:noFill/>
                          </a:ln>
                          <a:solidFill>
                            <a:prstClr val="black"/>
                          </a:solidFill>
                          <a:effectLst/>
                          <a:uLnTx/>
                          <a:uFillTx/>
                          <a:latin typeface="+mn-lt"/>
                          <a:ea typeface="+mn-ea"/>
                          <a:cs typeface="+mn-cs"/>
                        </a:rPr>
                        <a:t>
sres les pido que sean profesionales de verdad, con respecto a la noticia de ayer que los consejales pegaron el faltazo, les informo que la consejal Lihue Figueroa esta en cama con gripe y presento su respectiva justificacion medica, no estaba de campaña como Uds publicaron, averiguar bien antes de difamar.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0238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Shuliet Mariel Pistan - 2017-09-16 13:25:01</a:t>
                      </a:r>
                      <a:r>
                        <a:rPr kumimoji="0" lang="es-ES" sz="1000" b="0" i="0" u="none" strike="noStrike" kern="1200" cap="none" spc="0" normalizeH="0" baseline="0" noProof="0">
                          <a:ln>
                            <a:noFill/>
                          </a:ln>
                          <a:solidFill>
                            <a:prstClr val="black"/>
                          </a:solidFill>
                          <a:effectLst/>
                          <a:uLnTx/>
                          <a:uFillTx/>
                          <a:latin typeface="+mn-lt"/>
                          <a:ea typeface="+mn-ea"/>
                          <a:cs typeface="+mn-cs"/>
                        </a:rPr>
                        <a:t>
Sra Fiscal  Gabriela Buabse le hago una pregunta!Como hace para apoyar su cabeza en las noches y dormir tranquila!???? Digame! Todos estos niños que Ud ve en las fotos no tienen a su padre hace un año! El mas pequeño internado hace un mes y medio siendo intervenido quirúrgicamente dos veces por semana! Sabe Ud el sufrimiento que significa para un padre tener que vivir esta situación privado de su libertad? Cuáles son las pruebas que Ud tiene tiene en contra de mi Marido Javier Cucho ???privado de su libertad hace un año, porque!??? Por un capricho de Ud señora! Ud que ya es bastante conocida en la Sociedad Salteña por su inoperancia y su saña en contra de los policías, policías que salen a cumplir con su trabajo defender a la sociedad arriesgando su vida,POLICÍAS CON VOCACIÓN COMO LO ES MI MARIDO, el cual rindió tres veces para ingresar a la fuerza porque queria ser un defensor de las injusticias, hijo de un ex combatiente de malvinas y ex penitenciario, Ud sabe lo que se siente tener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633597"/>
                  </a:ext>
                </a:extLst>
              </a:tr>
            </a:tbl>
          </a:graphicData>
        </a:graphic>
      </p:graphicFrame>
      <p:sp>
        <p:nvSpPr>
          <p:cNvPr id="4" name="Text Placeholder 3">
            <a:extLst>
              <a:ext uri="{FF2B5EF4-FFF2-40B4-BE49-F238E27FC236}">
                <a16:creationId xmlns:a16="http://schemas.microsoft.com/office/drawing/2014/main" id="{880D9610-698C-45BF-8810-2EF23DD6268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033974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A28FE-E2A3-49AF-8FF1-1B51D5A96456}"/>
              </a:ext>
            </a:extLst>
          </p:cNvPr>
          <p:cNvSpPr>
            <a:spLocks noGrp="1"/>
          </p:cNvSpPr>
          <p:nvPr>
            <p:ph type="title"/>
          </p:nvPr>
        </p:nvSpPr>
        <p:spPr/>
        <p:txBody>
          <a:bodyPr/>
          <a:lstStyle/>
          <a:p>
            <a:r>
              <a:rPr lang="en-US"/>
              <a:t>Facebook User Posts Table - 3 of 6</a:t>
            </a:r>
          </a:p>
        </p:txBody>
      </p:sp>
      <p:graphicFrame>
        <p:nvGraphicFramePr>
          <p:cNvPr id="5" name="Table Placeholder 4">
            <a:extLst>
              <a:ext uri="{FF2B5EF4-FFF2-40B4-BE49-F238E27FC236}">
                <a16:creationId xmlns:a16="http://schemas.microsoft.com/office/drawing/2014/main" id="{884B3026-BE58-4969-A91F-3AEC92F535DD}"/>
              </a:ext>
            </a:extLst>
          </p:cNvPr>
          <p:cNvGraphicFramePr>
            <a:graphicFrameLocks noGrp="1"/>
          </p:cNvGraphicFramePr>
          <p:nvPr>
            <p:ph type="tbl" sz="quarter" idx="13"/>
            <p:extLst>
              <p:ext uri="{D42A27DB-BD31-4B8C-83A1-F6EECF244321}">
                <p14:modId xmlns:p14="http://schemas.microsoft.com/office/powerpoint/2010/main" val="4152609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23432909"/>
                    </a:ext>
                  </a:extLst>
                </a:gridCol>
                <a:gridCol w="822960">
                  <a:extLst>
                    <a:ext uri="{9D8B030D-6E8A-4147-A177-3AD203B41FA5}">
                      <a16:colId xmlns:a16="http://schemas.microsoft.com/office/drawing/2014/main" val="1142131800"/>
                    </a:ext>
                  </a:extLst>
                </a:gridCol>
                <a:gridCol w="822960">
                  <a:extLst>
                    <a:ext uri="{9D8B030D-6E8A-4147-A177-3AD203B41FA5}">
                      <a16:colId xmlns:a16="http://schemas.microsoft.com/office/drawing/2014/main" val="3464075756"/>
                    </a:ext>
                  </a:extLst>
                </a:gridCol>
                <a:gridCol w="822960">
                  <a:extLst>
                    <a:ext uri="{9D8B030D-6E8A-4147-A177-3AD203B41FA5}">
                      <a16:colId xmlns:a16="http://schemas.microsoft.com/office/drawing/2014/main" val="2299515756"/>
                    </a:ext>
                  </a:extLst>
                </a:gridCol>
                <a:gridCol w="822960">
                  <a:extLst>
                    <a:ext uri="{9D8B030D-6E8A-4147-A177-3AD203B41FA5}">
                      <a16:colId xmlns:a16="http://schemas.microsoft.com/office/drawing/2014/main" val="2130189058"/>
                    </a:ext>
                  </a:extLst>
                </a:gridCol>
                <a:gridCol w="822960">
                  <a:extLst>
                    <a:ext uri="{9D8B030D-6E8A-4147-A177-3AD203B41FA5}">
                      <a16:colId xmlns:a16="http://schemas.microsoft.com/office/drawing/2014/main" val="1573779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4411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Diego Bart - 2017-09-14 22:46:48</a:t>
                      </a:r>
                      <a:r>
                        <a:rPr kumimoji="0" lang="en-US" sz="1000" b="0" i="0" u="none" strike="noStrike" kern="1200" cap="none" spc="0" normalizeH="0" baseline="0" noProof="0">
                          <a:ln>
                            <a:noFill/>
                          </a:ln>
                          <a:solidFill>
                            <a:prstClr val="black"/>
                          </a:solidFill>
                          <a:effectLst/>
                          <a:uLnTx/>
                          <a:uFillTx/>
                          <a:latin typeface="+mn-lt"/>
                          <a:ea typeface="+mn-ea"/>
                          <a:cs typeface="+mn-cs"/>
                        </a:rPr>
                        <a:t>
q11l
1l
pp1p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9638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Noemí Singh - 2017-09-14 15:27:06</a:t>
                      </a:r>
                      <a:r>
                        <a:rPr kumimoji="0" lang="es-ES" sz="1000" b="0" i="0" u="none" strike="noStrike" kern="1200" cap="none" spc="0" normalizeH="0" baseline="0" noProof="0">
                          <a:ln>
                            <a:noFill/>
                          </a:ln>
                          <a:solidFill>
                            <a:prstClr val="black"/>
                          </a:solidFill>
                          <a:effectLst/>
                          <a:uLnTx/>
                          <a:uFillTx/>
                          <a:latin typeface="+mn-lt"/>
                          <a:ea typeface="+mn-ea"/>
                          <a:cs typeface="+mn-cs"/>
                        </a:rPr>
                        <a:t>
Www.arnethd5g.webnode.com
Está página es de gente que está estafando piden un depósito de 6.000 supustamente para el pago del impuesto al AFIP.
Otra cosa te manda entrar a la página y leas las bases y condiciones hay tres premios generalmente te dicen por el tercero por ej saliste beneficiando para representar a arnet el fin te ganas el premio a cambio de que te saques fotos con una gorra y remera de la empresa arnet al salir del Banco un chamuyo más o menos. El que te habla es bueno Franco sub gerente de atención al cliente de arnet. Que tal nunca te llamaría un sub gerente en primer lugar. Si es un premio nunca pagas si te descuentan dichos impuestos correspondientes de la ley del AFIP desde el premio que ganarias pero no que tengas que hacer una transferencia de dinero por ej me pidieron que deposite a nombre de Paola Noelia Arias dni 35474271 y que aparte pague el gasto de envío de dinero o sea 6500 más o menos la señora está es funcionaria pública Y trabaja para el tesoro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1949272"/>
                  </a:ext>
                </a:extLst>
              </a:tr>
            </a:tbl>
          </a:graphicData>
        </a:graphic>
      </p:graphicFrame>
      <p:sp>
        <p:nvSpPr>
          <p:cNvPr id="4" name="Text Placeholder 3">
            <a:extLst>
              <a:ext uri="{FF2B5EF4-FFF2-40B4-BE49-F238E27FC236}">
                <a16:creationId xmlns:a16="http://schemas.microsoft.com/office/drawing/2014/main" id="{4FF91C79-59BA-4312-97BD-75315811102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486956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45410-47FE-433C-B009-ECE203E84BFC}"/>
              </a:ext>
            </a:extLst>
          </p:cNvPr>
          <p:cNvSpPr>
            <a:spLocks noGrp="1"/>
          </p:cNvSpPr>
          <p:nvPr>
            <p:ph type="title"/>
          </p:nvPr>
        </p:nvSpPr>
        <p:spPr/>
        <p:txBody>
          <a:bodyPr/>
          <a:lstStyle/>
          <a:p>
            <a:r>
              <a:rPr lang="en-US"/>
              <a:t>Facebook User Posts Table - 4 of 6</a:t>
            </a:r>
          </a:p>
        </p:txBody>
      </p:sp>
      <p:graphicFrame>
        <p:nvGraphicFramePr>
          <p:cNvPr id="5" name="Table Placeholder 4">
            <a:extLst>
              <a:ext uri="{FF2B5EF4-FFF2-40B4-BE49-F238E27FC236}">
                <a16:creationId xmlns:a16="http://schemas.microsoft.com/office/drawing/2014/main" id="{9027199E-F9D0-4764-9409-F37E63F95776}"/>
              </a:ext>
            </a:extLst>
          </p:cNvPr>
          <p:cNvGraphicFramePr>
            <a:graphicFrameLocks noGrp="1"/>
          </p:cNvGraphicFramePr>
          <p:nvPr>
            <p:ph type="tbl" sz="quarter" idx="13"/>
            <p:extLst>
              <p:ext uri="{D42A27DB-BD31-4B8C-83A1-F6EECF244321}">
                <p14:modId xmlns:p14="http://schemas.microsoft.com/office/powerpoint/2010/main" val="2731749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38755643"/>
                    </a:ext>
                  </a:extLst>
                </a:gridCol>
                <a:gridCol w="822960">
                  <a:extLst>
                    <a:ext uri="{9D8B030D-6E8A-4147-A177-3AD203B41FA5}">
                      <a16:colId xmlns:a16="http://schemas.microsoft.com/office/drawing/2014/main" val="2706359863"/>
                    </a:ext>
                  </a:extLst>
                </a:gridCol>
                <a:gridCol w="822960">
                  <a:extLst>
                    <a:ext uri="{9D8B030D-6E8A-4147-A177-3AD203B41FA5}">
                      <a16:colId xmlns:a16="http://schemas.microsoft.com/office/drawing/2014/main" val="3346311319"/>
                    </a:ext>
                  </a:extLst>
                </a:gridCol>
                <a:gridCol w="822960">
                  <a:extLst>
                    <a:ext uri="{9D8B030D-6E8A-4147-A177-3AD203B41FA5}">
                      <a16:colId xmlns:a16="http://schemas.microsoft.com/office/drawing/2014/main" val="65987846"/>
                    </a:ext>
                  </a:extLst>
                </a:gridCol>
                <a:gridCol w="822960">
                  <a:extLst>
                    <a:ext uri="{9D8B030D-6E8A-4147-A177-3AD203B41FA5}">
                      <a16:colId xmlns:a16="http://schemas.microsoft.com/office/drawing/2014/main" val="3188475002"/>
                    </a:ext>
                  </a:extLst>
                </a:gridCol>
                <a:gridCol w="822960">
                  <a:extLst>
                    <a:ext uri="{9D8B030D-6E8A-4147-A177-3AD203B41FA5}">
                      <a16:colId xmlns:a16="http://schemas.microsoft.com/office/drawing/2014/main" val="1787199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24529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Claudia Herrera - 2017-09-14 10:33:14</a:t>
                      </a:r>
                      <a:r>
                        <a:rPr kumimoji="0" lang="es-ES" sz="1000" b="0" i="0" u="none" strike="noStrike" kern="1200" cap="none" spc="0" normalizeH="0" baseline="0" noProof="0">
                          <a:ln>
                            <a:noFill/>
                          </a:ln>
                          <a:solidFill>
                            <a:prstClr val="black"/>
                          </a:solidFill>
                          <a:effectLst/>
                          <a:uLnTx/>
                          <a:uFillTx/>
                          <a:latin typeface="+mn-lt"/>
                          <a:ea typeface="+mn-ea"/>
                          <a:cs typeface="+mn-cs"/>
                        </a:rPr>
                        <a:t>
Por favor den difusión.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7560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Mary Wanda - 2017-09-13 13:14:13</a:t>
                      </a:r>
                      <a:r>
                        <a:rPr kumimoji="0" lang="en-US" sz="1000" b="0" i="0" u="none" strike="noStrike" kern="1200" cap="none" spc="0" normalizeH="0" baseline="0" noProof="0">
                          <a:ln>
                            <a:noFill/>
                          </a:ln>
                          <a:solidFill>
                            <a:prstClr val="black"/>
                          </a:solidFill>
                          <a:effectLst/>
                          <a:uLnTx/>
                          <a:uFillTx/>
                          <a:latin typeface="+mn-lt"/>
                          <a:ea typeface="+mn-ea"/>
                          <a:cs typeface="+mn-cs"/>
                        </a:rPr>
                        <a:t>
Se está quemando un bello cerro (Vaqueros)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5104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Fanny Vargas - 2017-09-12 22:03:05</a:t>
                      </a:r>
                      <a:r>
                        <a:rPr kumimoji="0" lang="es-ES" sz="1000" b="0" i="0" u="none" strike="noStrike" kern="1200" cap="none" spc="0" normalizeH="0" baseline="0" noProof="0">
                          <a:ln>
                            <a:noFill/>
                          </a:ln>
                          <a:solidFill>
                            <a:prstClr val="black"/>
                          </a:solidFill>
                          <a:effectLst/>
                          <a:uLnTx/>
                          <a:uFillTx/>
                          <a:latin typeface="+mn-lt"/>
                          <a:ea typeface="+mn-ea"/>
                          <a:cs typeface="+mn-cs"/>
                        </a:rPr>
                        <a:t>
Pequeñas cosas que llenan el alma!!!
Quería compartir algo que vivimos hoy:  Como esta semana los chicos no tienen colegio, y la Moni tiene esta semana de mini vacaciones… está en la casa todo el día, y ustedes saben cómo son las mujeres cuando tienen mucho tiempo en la casa! Se convierte en un raid de limpieza y orden… hoy le tocó el turno a los juguetes de los chicos… separó los juguetes con los que juegan de los que utilizan menos así como también los que están rotos… los rotos y los que estaban incompletos a la basura. Y los que no utilizan tanto los puso en un par de bolsas… 
Cuando llegué del trabajo salimos a buscar algún comedor, o merendero donde haya chicos a quienes se les pueda regalar los juguetes… después de dar vueltas por cerrillos y por un par de barrios de la zona sur… llegamos al barrio solidaridad, nos encontramos con un merendero “merendero los minions”… justo estaban unos 8 chicos de los 60 que reciben todas las tardes. El lugar para que se hagan una idea, una pie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4442300"/>
                  </a:ext>
                </a:extLst>
              </a:tr>
            </a:tbl>
          </a:graphicData>
        </a:graphic>
      </p:graphicFrame>
      <p:sp>
        <p:nvSpPr>
          <p:cNvPr id="4" name="Text Placeholder 3">
            <a:extLst>
              <a:ext uri="{FF2B5EF4-FFF2-40B4-BE49-F238E27FC236}">
                <a16:creationId xmlns:a16="http://schemas.microsoft.com/office/drawing/2014/main" id="{53BF3F99-FC74-4BB1-B4C2-6DE54815E39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111658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C50D-BF58-4036-AC76-9F730185CADF}"/>
              </a:ext>
            </a:extLst>
          </p:cNvPr>
          <p:cNvSpPr>
            <a:spLocks noGrp="1"/>
          </p:cNvSpPr>
          <p:nvPr>
            <p:ph type="title"/>
          </p:nvPr>
        </p:nvSpPr>
        <p:spPr/>
        <p:txBody>
          <a:bodyPr/>
          <a:lstStyle/>
          <a:p>
            <a:r>
              <a:rPr lang="en-US"/>
              <a:t>Facebook User Posts Table - 5 of 6</a:t>
            </a:r>
          </a:p>
        </p:txBody>
      </p:sp>
      <p:graphicFrame>
        <p:nvGraphicFramePr>
          <p:cNvPr id="5" name="Table Placeholder 4">
            <a:extLst>
              <a:ext uri="{FF2B5EF4-FFF2-40B4-BE49-F238E27FC236}">
                <a16:creationId xmlns:a16="http://schemas.microsoft.com/office/drawing/2014/main" id="{7976A361-6C44-432F-90DB-E41F4310661C}"/>
              </a:ext>
            </a:extLst>
          </p:cNvPr>
          <p:cNvGraphicFramePr>
            <a:graphicFrameLocks noGrp="1"/>
          </p:cNvGraphicFramePr>
          <p:nvPr>
            <p:ph type="tbl" sz="quarter" idx="13"/>
            <p:extLst>
              <p:ext uri="{D42A27DB-BD31-4B8C-83A1-F6EECF244321}">
                <p14:modId xmlns:p14="http://schemas.microsoft.com/office/powerpoint/2010/main" val="2296581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44829877"/>
                    </a:ext>
                  </a:extLst>
                </a:gridCol>
                <a:gridCol w="822960">
                  <a:extLst>
                    <a:ext uri="{9D8B030D-6E8A-4147-A177-3AD203B41FA5}">
                      <a16:colId xmlns:a16="http://schemas.microsoft.com/office/drawing/2014/main" val="3324302184"/>
                    </a:ext>
                  </a:extLst>
                </a:gridCol>
                <a:gridCol w="822960">
                  <a:extLst>
                    <a:ext uri="{9D8B030D-6E8A-4147-A177-3AD203B41FA5}">
                      <a16:colId xmlns:a16="http://schemas.microsoft.com/office/drawing/2014/main" val="998972467"/>
                    </a:ext>
                  </a:extLst>
                </a:gridCol>
                <a:gridCol w="822960">
                  <a:extLst>
                    <a:ext uri="{9D8B030D-6E8A-4147-A177-3AD203B41FA5}">
                      <a16:colId xmlns:a16="http://schemas.microsoft.com/office/drawing/2014/main" val="603349691"/>
                    </a:ext>
                  </a:extLst>
                </a:gridCol>
                <a:gridCol w="822960">
                  <a:extLst>
                    <a:ext uri="{9D8B030D-6E8A-4147-A177-3AD203B41FA5}">
                      <a16:colId xmlns:a16="http://schemas.microsoft.com/office/drawing/2014/main" val="1911339902"/>
                    </a:ext>
                  </a:extLst>
                </a:gridCol>
                <a:gridCol w="822960">
                  <a:extLst>
                    <a:ext uri="{9D8B030D-6E8A-4147-A177-3AD203B41FA5}">
                      <a16:colId xmlns:a16="http://schemas.microsoft.com/office/drawing/2014/main" val="1643947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3004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Guadalupe del Milagro - 2017-09-12 19:29:46</a:t>
                      </a:r>
                      <a:r>
                        <a:rPr kumimoji="0" lang="es-ES" sz="1000" b="0" i="0" u="none" strike="noStrike" kern="1200" cap="none" spc="0" normalizeH="0" baseline="0" noProof="0">
                          <a:ln>
                            <a:noFill/>
                          </a:ln>
                          <a:solidFill>
                            <a:prstClr val="black"/>
                          </a:solidFill>
                          <a:effectLst/>
                          <a:uLnTx/>
                          <a:uFillTx/>
                          <a:latin typeface="+mn-lt"/>
                          <a:ea typeface="+mn-ea"/>
                          <a:cs typeface="+mn-cs"/>
                        </a:rPr>
                        <a:t>
Alguien sabe de alguna constructora de prefabricadas buena y confiable? San expedito que tal? Tiren datos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152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Javier Aníbal Chaparro - 2017-09-12 12:51:44</a:t>
                      </a:r>
                      <a:r>
                        <a:rPr kumimoji="0" lang="es-ES" sz="1000" b="0" i="0" u="none" strike="noStrike" kern="1200" cap="none" spc="0" normalizeH="0" baseline="0" noProof="0">
                          <a:ln>
                            <a:noFill/>
                          </a:ln>
                          <a:solidFill>
                            <a:prstClr val="black"/>
                          </a:solidFill>
                          <a:effectLst/>
                          <a:uLnTx/>
                          <a:uFillTx/>
                          <a:latin typeface="+mn-lt"/>
                          <a:ea typeface="+mn-ea"/>
                          <a:cs typeface="+mn-cs"/>
                        </a:rPr>
                        <a:t>
Hola acá en calle España pasando unos metros gas nor es imposible la circulación del peatón gracias a las motos que dejan sobre la verde, estando policía de tránsito en la esquina de Balcarce y España, hacen lo que quieren ( policía y motociclistas)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855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Luis Cesar Nieto Diaz - 2017-09-08 09:04:21</a:t>
                      </a:r>
                      <a:r>
                        <a:rPr kumimoji="0" lang="es-ES" sz="1000" b="0" i="0" u="none" strike="noStrike" kern="1200" cap="none" spc="0" normalizeH="0" baseline="0" noProof="0">
                          <a:ln>
                            <a:noFill/>
                          </a:ln>
                          <a:solidFill>
                            <a:prstClr val="black"/>
                          </a:solidFill>
                          <a:effectLst/>
                          <a:uLnTx/>
                          <a:uFillTx/>
                          <a:latin typeface="+mn-lt"/>
                          <a:ea typeface="+mn-ea"/>
                          <a:cs typeface="+mn-cs"/>
                        </a:rPr>
                        <a:t>
Gracias por la visita, señor Martín Grande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0848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Jorge Del Carril - 2017-09-08 09:02:30</a:t>
                      </a:r>
                      <a:r>
                        <a:rPr kumimoji="0" lang="es-ES" sz="1000" b="0" i="0" u="none" strike="noStrike" kern="1200" cap="none" spc="0" normalizeH="0" baseline="0" noProof="0">
                          <a:ln>
                            <a:noFill/>
                          </a:ln>
                          <a:solidFill>
                            <a:prstClr val="black"/>
                          </a:solidFill>
                          <a:effectLst/>
                          <a:uLnTx/>
                          <a:uFillTx/>
                          <a:latin typeface="+mn-lt"/>
                          <a:ea typeface="+mn-ea"/>
                          <a:cs typeface="+mn-cs"/>
                        </a:rPr>
                        <a:t>
Buenos días,. Quería compartirles una foto de un accidente casi reciente en Tucumán esquina Córdoba.. colisionaron un Ford escort conducido por una mujer y un wv gol Trend, que se lo llevó tránsito en grúa.. les dejo una foto ..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600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Daniel Orozco - 2017-09-07 19:12:55</a:t>
                      </a:r>
                      <a:r>
                        <a:rPr kumimoji="0" lang="en-US" sz="1000" b="0" i="0" u="none" strike="noStrike" kern="1200" cap="none" spc="0" normalizeH="0" baseline="0" noProof="0">
                          <a:ln>
                            <a:noFill/>
                          </a:ln>
                          <a:solidFill>
                            <a:prstClr val="black"/>
                          </a:solidFill>
                          <a:effectLst/>
                          <a:uLnTx/>
                          <a:uFillTx/>
                          <a:latin typeface="+mn-lt"/>
                          <a:ea typeface="+mn-ea"/>
                          <a:cs typeface="+mn-cs"/>
                        </a:rPr>
                        <a:t>
Una gran solución???????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4434600"/>
                  </a:ext>
                </a:extLst>
              </a:tr>
            </a:tbl>
          </a:graphicData>
        </a:graphic>
      </p:graphicFrame>
      <p:sp>
        <p:nvSpPr>
          <p:cNvPr id="4" name="Text Placeholder 3">
            <a:extLst>
              <a:ext uri="{FF2B5EF4-FFF2-40B4-BE49-F238E27FC236}">
                <a16:creationId xmlns:a16="http://schemas.microsoft.com/office/drawing/2014/main" id="{64F5657E-6E2C-423A-A82C-0B2429128E3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242436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F51B9-0300-439E-ACDE-C308482A8088}"/>
              </a:ext>
            </a:extLst>
          </p:cNvPr>
          <p:cNvSpPr>
            <a:spLocks noGrp="1"/>
          </p:cNvSpPr>
          <p:nvPr>
            <p:ph type="title"/>
          </p:nvPr>
        </p:nvSpPr>
        <p:spPr/>
        <p:txBody>
          <a:bodyPr/>
          <a:lstStyle/>
          <a:p>
            <a:r>
              <a:rPr lang="en-US"/>
              <a:t>Facebook User Posts Table - 6 of 6</a:t>
            </a:r>
          </a:p>
        </p:txBody>
      </p:sp>
      <p:graphicFrame>
        <p:nvGraphicFramePr>
          <p:cNvPr id="5" name="Table Placeholder 4">
            <a:extLst>
              <a:ext uri="{FF2B5EF4-FFF2-40B4-BE49-F238E27FC236}">
                <a16:creationId xmlns:a16="http://schemas.microsoft.com/office/drawing/2014/main" id="{8FD99FDF-B217-4375-B1BB-577D241FB7C1}"/>
              </a:ext>
            </a:extLst>
          </p:cNvPr>
          <p:cNvGraphicFramePr>
            <a:graphicFrameLocks noGrp="1"/>
          </p:cNvGraphicFramePr>
          <p:nvPr>
            <p:ph type="tbl" sz="quarter" idx="13"/>
            <p:extLst>
              <p:ext uri="{D42A27DB-BD31-4B8C-83A1-F6EECF244321}">
                <p14:modId xmlns:p14="http://schemas.microsoft.com/office/powerpoint/2010/main" val="4258230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40612550"/>
                    </a:ext>
                  </a:extLst>
                </a:gridCol>
                <a:gridCol w="822960">
                  <a:extLst>
                    <a:ext uri="{9D8B030D-6E8A-4147-A177-3AD203B41FA5}">
                      <a16:colId xmlns:a16="http://schemas.microsoft.com/office/drawing/2014/main" val="1872463100"/>
                    </a:ext>
                  </a:extLst>
                </a:gridCol>
                <a:gridCol w="822960">
                  <a:extLst>
                    <a:ext uri="{9D8B030D-6E8A-4147-A177-3AD203B41FA5}">
                      <a16:colId xmlns:a16="http://schemas.microsoft.com/office/drawing/2014/main" val="3427161139"/>
                    </a:ext>
                  </a:extLst>
                </a:gridCol>
                <a:gridCol w="822960">
                  <a:extLst>
                    <a:ext uri="{9D8B030D-6E8A-4147-A177-3AD203B41FA5}">
                      <a16:colId xmlns:a16="http://schemas.microsoft.com/office/drawing/2014/main" val="203019155"/>
                    </a:ext>
                  </a:extLst>
                </a:gridCol>
                <a:gridCol w="822960">
                  <a:extLst>
                    <a:ext uri="{9D8B030D-6E8A-4147-A177-3AD203B41FA5}">
                      <a16:colId xmlns:a16="http://schemas.microsoft.com/office/drawing/2014/main" val="2766854170"/>
                    </a:ext>
                  </a:extLst>
                </a:gridCol>
                <a:gridCol w="822960">
                  <a:extLst>
                    <a:ext uri="{9D8B030D-6E8A-4147-A177-3AD203B41FA5}">
                      <a16:colId xmlns:a16="http://schemas.microsoft.com/office/drawing/2014/main" val="960400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58471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Alejandro Locutor Nuñez - 2017-09-06 09:24:29</a:t>
                      </a:r>
                      <a:r>
                        <a:rPr kumimoji="0" lang="en-US" sz="1000" b="0" i="0" u="none" strike="noStrike" kern="1200" cap="none" spc="0" normalizeH="0" baseline="0" noProof="0">
                          <a:ln>
                            <a:noFill/>
                          </a:ln>
                          <a:solidFill>
                            <a:prstClr val="black"/>
                          </a:solidFill>
                          <a:effectLst/>
                          <a:uLnTx/>
                          <a:uFillTx/>
                          <a:latin typeface="+mn-lt"/>
                          <a:ea typeface="+mn-ea"/>
                          <a:cs typeface="+mn-cs"/>
                        </a:rPr>
                        <a:t>
http://alejandronuniez.com/home/packs-temporada/primavera-2017/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9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Hernan Gustavo Herrera - 2017-09-02 01:36:49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51330775"/>
                  </a:ext>
                </a:extLst>
              </a:tr>
            </a:tbl>
          </a:graphicData>
        </a:graphic>
      </p:graphicFrame>
      <p:sp>
        <p:nvSpPr>
          <p:cNvPr id="4" name="Text Placeholder 3">
            <a:extLst>
              <a:ext uri="{FF2B5EF4-FFF2-40B4-BE49-F238E27FC236}">
                <a16:creationId xmlns:a16="http://schemas.microsoft.com/office/drawing/2014/main" id="{DD4A9848-4C6D-4274-8273-D76BCC0D70F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8141641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B34B3-55F5-49F9-8AC1-3581C37866DE}"/>
              </a:ext>
            </a:extLst>
          </p:cNvPr>
          <p:cNvSpPr>
            <a:spLocks noGrp="1"/>
          </p:cNvSpPr>
          <p:nvPr>
            <p:ph type="title"/>
          </p:nvPr>
        </p:nvSpPr>
        <p:spPr/>
        <p:txBody>
          <a:bodyPr/>
          <a:lstStyle/>
          <a:p>
            <a:r>
              <a:rPr lang="en-US"/>
              <a:t>Facebook Questions Table - 1 of 2</a:t>
            </a:r>
          </a:p>
        </p:txBody>
      </p:sp>
      <p:graphicFrame>
        <p:nvGraphicFramePr>
          <p:cNvPr id="5" name="Table Placeholder 4">
            <a:extLst>
              <a:ext uri="{FF2B5EF4-FFF2-40B4-BE49-F238E27FC236}">
                <a16:creationId xmlns:a16="http://schemas.microsoft.com/office/drawing/2014/main" id="{5B5E2FF6-4DD5-41DC-9553-E368D0088218}"/>
              </a:ext>
            </a:extLst>
          </p:cNvPr>
          <p:cNvGraphicFramePr>
            <a:graphicFrameLocks noGrp="1"/>
          </p:cNvGraphicFramePr>
          <p:nvPr>
            <p:ph type="tbl" sz="quarter" idx="13"/>
            <p:extLst>
              <p:ext uri="{D42A27DB-BD31-4B8C-83A1-F6EECF244321}">
                <p14:modId xmlns:p14="http://schemas.microsoft.com/office/powerpoint/2010/main" val="860183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2436995"/>
                    </a:ext>
                  </a:extLst>
                </a:gridCol>
                <a:gridCol w="1645920">
                  <a:extLst>
                    <a:ext uri="{9D8B030D-6E8A-4147-A177-3AD203B41FA5}">
                      <a16:colId xmlns:a16="http://schemas.microsoft.com/office/drawing/2014/main" val="3970734060"/>
                    </a:ext>
                  </a:extLst>
                </a:gridCol>
                <a:gridCol w="822960">
                  <a:extLst>
                    <a:ext uri="{9D8B030D-6E8A-4147-A177-3AD203B41FA5}">
                      <a16:colId xmlns:a16="http://schemas.microsoft.com/office/drawing/2014/main" val="2218505051"/>
                    </a:ext>
                  </a:extLst>
                </a:gridCol>
                <a:gridCol w="822960">
                  <a:extLst>
                    <a:ext uri="{9D8B030D-6E8A-4147-A177-3AD203B41FA5}">
                      <a16:colId xmlns:a16="http://schemas.microsoft.com/office/drawing/2014/main" val="1121154516"/>
                    </a:ext>
                  </a:extLst>
                </a:gridCol>
                <a:gridCol w="822960">
                  <a:extLst>
                    <a:ext uri="{9D8B030D-6E8A-4147-A177-3AD203B41FA5}">
                      <a16:colId xmlns:a16="http://schemas.microsoft.com/office/drawing/2014/main" val="3921845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105795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Martiniano Vega - 2017-09-28 17:26:58</a:t>
                      </a:r>
                      <a:r>
                        <a:rPr kumimoji="0" lang="es-ES" sz="1000" b="0" i="0" u="none" strike="noStrike" kern="1200" cap="none" spc="0" normalizeH="0" baseline="0" noProof="0">
                          <a:ln>
                            <a:noFill/>
                          </a:ln>
                          <a:solidFill>
                            <a:prstClr val="black"/>
                          </a:solidFill>
                          <a:effectLst/>
                          <a:uLnTx/>
                          <a:uFillTx/>
                          <a:latin typeface="+mn-lt"/>
                          <a:ea typeface="+mn-ea"/>
                          <a:cs typeface="+mn-cs"/>
                        </a:rPr>
                        <a:t>
Si esto no es Corrupción, la Corrupción donde está ??
Gustavo Saenz, Intendente de la Ciudad de Salta al descubierto.
"SIN PALABRAS, ESCÚCHENLO"
https://www.facebook.com/100017880316799/videos/144092626196747/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68756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Sanchez Salvatierra Antonio - 2017-09-22 21:22:02</a:t>
                      </a:r>
                      <a:r>
                        <a:rPr kumimoji="0" lang="es-ES" sz="1000" b="0" i="0" u="none" strike="noStrike" kern="1200" cap="none" spc="0" normalizeH="0" baseline="0" noProof="0">
                          <a:ln>
                            <a:noFill/>
                          </a:ln>
                          <a:solidFill>
                            <a:prstClr val="black"/>
                          </a:solidFill>
                          <a:effectLst/>
                          <a:uLnTx/>
                          <a:uFillTx/>
                          <a:latin typeface="+mn-lt"/>
                          <a:ea typeface="+mn-ea"/>
                          <a:cs typeface="+mn-cs"/>
                        </a:rPr>
                        <a:t>
Esto es 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58794196"/>
                  </a:ext>
                </a:extLst>
              </a:tr>
            </a:tbl>
          </a:graphicData>
        </a:graphic>
      </p:graphicFrame>
      <p:sp>
        <p:nvSpPr>
          <p:cNvPr id="4" name="Text Placeholder 3">
            <a:extLst>
              <a:ext uri="{FF2B5EF4-FFF2-40B4-BE49-F238E27FC236}">
                <a16:creationId xmlns:a16="http://schemas.microsoft.com/office/drawing/2014/main" id="{D3878772-C6CC-42B9-9366-179AB9FB692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9154285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1C4F0-C7FB-4B9C-A642-5AEA09251BE5}"/>
              </a:ext>
            </a:extLst>
          </p:cNvPr>
          <p:cNvSpPr>
            <a:spLocks noGrp="1"/>
          </p:cNvSpPr>
          <p:nvPr>
            <p:ph type="title"/>
          </p:nvPr>
        </p:nvSpPr>
        <p:spPr/>
        <p:txBody>
          <a:bodyPr/>
          <a:lstStyle/>
          <a:p>
            <a:r>
              <a:rPr lang="en-US"/>
              <a:t>Facebook Questions Table - 2 of 2</a:t>
            </a:r>
          </a:p>
        </p:txBody>
      </p:sp>
      <p:graphicFrame>
        <p:nvGraphicFramePr>
          <p:cNvPr id="5" name="Table Placeholder 4">
            <a:extLst>
              <a:ext uri="{FF2B5EF4-FFF2-40B4-BE49-F238E27FC236}">
                <a16:creationId xmlns:a16="http://schemas.microsoft.com/office/drawing/2014/main" id="{2958CF24-5EF3-4621-AEC3-95C21FBCAE31}"/>
              </a:ext>
            </a:extLst>
          </p:cNvPr>
          <p:cNvGraphicFramePr>
            <a:graphicFrameLocks noGrp="1"/>
          </p:cNvGraphicFramePr>
          <p:nvPr>
            <p:ph type="tbl" sz="quarter" idx="13"/>
            <p:extLst>
              <p:ext uri="{D42A27DB-BD31-4B8C-83A1-F6EECF244321}">
                <p14:modId xmlns:p14="http://schemas.microsoft.com/office/powerpoint/2010/main" val="3180005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05167124"/>
                    </a:ext>
                  </a:extLst>
                </a:gridCol>
                <a:gridCol w="1645920">
                  <a:extLst>
                    <a:ext uri="{9D8B030D-6E8A-4147-A177-3AD203B41FA5}">
                      <a16:colId xmlns:a16="http://schemas.microsoft.com/office/drawing/2014/main" val="4283295148"/>
                    </a:ext>
                  </a:extLst>
                </a:gridCol>
                <a:gridCol w="822960">
                  <a:extLst>
                    <a:ext uri="{9D8B030D-6E8A-4147-A177-3AD203B41FA5}">
                      <a16:colId xmlns:a16="http://schemas.microsoft.com/office/drawing/2014/main" val="2546426572"/>
                    </a:ext>
                  </a:extLst>
                </a:gridCol>
                <a:gridCol w="822960">
                  <a:extLst>
                    <a:ext uri="{9D8B030D-6E8A-4147-A177-3AD203B41FA5}">
                      <a16:colId xmlns:a16="http://schemas.microsoft.com/office/drawing/2014/main" val="3264835893"/>
                    </a:ext>
                  </a:extLst>
                </a:gridCol>
                <a:gridCol w="822960">
                  <a:extLst>
                    <a:ext uri="{9D8B030D-6E8A-4147-A177-3AD203B41FA5}">
                      <a16:colId xmlns:a16="http://schemas.microsoft.com/office/drawing/2014/main" val="4063318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345463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Shuliet Mariel Pistan - 2017-09-16 13:25:01</a:t>
                      </a:r>
                      <a:r>
                        <a:rPr kumimoji="0" lang="es-ES" sz="1000" b="0" i="0" u="none" strike="noStrike" kern="1200" cap="none" spc="0" normalizeH="0" baseline="0" noProof="0">
                          <a:ln>
                            <a:noFill/>
                          </a:ln>
                          <a:solidFill>
                            <a:prstClr val="black"/>
                          </a:solidFill>
                          <a:effectLst/>
                          <a:uLnTx/>
                          <a:uFillTx/>
                          <a:latin typeface="+mn-lt"/>
                          <a:ea typeface="+mn-ea"/>
                          <a:cs typeface="+mn-cs"/>
                        </a:rPr>
                        <a:t>
Sra Fiscal  Gabriela Buabse le hago una pregunta!Como hace para apoyar su cabeza en las noches y dormir tranquila!???? Digame! Todos estos niños que Ud ve en las fotos no tienen a su padre hace un año! El mas pequeño internado hace un mes y medio siendo intervenido quirúrgicamente dos veces por semana! Sabe Ud el sufrimiento que significa para un padre tener que vivir esta situación privado de su libertad? Cuáles son las pruebas que Ud tiene tiene en contra de mi Marido Javier Cucho ???privado de su libertad hace un año, porque!??? Por un capricho de Ud señora! Ud que ya es bastante conocida en la Sociedad Salteña por su inoperancia y su saña en contra de los policías, policías que salen a cumplir con su trabajo defender a la sociedad arriesgando su vida,POLICÍAS CON VOCACIÓN COMO LO ES MI MARIDO, el cual rindió tres veces para ingresar a la fuerza porque queria ser un defensor de las injusticias, hijo de un ex combatiente de malvinas y ex penitenciario, Ud sabe lo que se siente tener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3688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Guadalupe del Milagro - 2017-09-12 19:29:46</a:t>
                      </a:r>
                      <a:r>
                        <a:rPr kumimoji="0" lang="es-ES" sz="1000" b="0" i="0" u="none" strike="noStrike" kern="1200" cap="none" spc="0" normalizeH="0" baseline="0" noProof="0">
                          <a:ln>
                            <a:noFill/>
                          </a:ln>
                          <a:solidFill>
                            <a:prstClr val="black"/>
                          </a:solidFill>
                          <a:effectLst/>
                          <a:uLnTx/>
                          <a:uFillTx/>
                          <a:latin typeface="+mn-lt"/>
                          <a:ea typeface="+mn-ea"/>
                          <a:cs typeface="+mn-cs"/>
                        </a:rPr>
                        <a:t>
Alguien sabe de alguna constructora de prefabricadas buena y confiable? San expedito que tal? Tiren datos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3369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Daniel Orozco - 2017-09-07 19:12:55</a:t>
                      </a:r>
                      <a:r>
                        <a:rPr kumimoji="0" lang="es-ES" sz="1000" b="0" i="0" u="none" strike="noStrike" kern="1200" cap="none" spc="0" normalizeH="0" baseline="0" noProof="0">
                          <a:ln>
                            <a:noFill/>
                          </a:ln>
                          <a:solidFill>
                            <a:prstClr val="black"/>
                          </a:solidFill>
                          <a:effectLst/>
                          <a:uLnTx/>
                          <a:uFillTx/>
                          <a:latin typeface="+mn-lt"/>
                          <a:ea typeface="+mn-ea"/>
                          <a:cs typeface="+mn-cs"/>
                        </a:rPr>
                        <a:t>
Una gran solución???????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81635106"/>
                  </a:ext>
                </a:extLst>
              </a:tr>
            </a:tbl>
          </a:graphicData>
        </a:graphic>
      </p:graphicFrame>
      <p:sp>
        <p:nvSpPr>
          <p:cNvPr id="4" name="Text Placeholder 3">
            <a:extLst>
              <a:ext uri="{FF2B5EF4-FFF2-40B4-BE49-F238E27FC236}">
                <a16:creationId xmlns:a16="http://schemas.microsoft.com/office/drawing/2014/main" id="{3F6E9923-F279-4BC6-80F7-918E2C923D2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7084199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CE740-8995-457E-90E4-44E7118B60F3}"/>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E856167A-812A-47E4-9038-CB630652018F}"/>
              </a:ext>
            </a:extLst>
          </p:cNvPr>
          <p:cNvGraphicFramePr>
            <a:graphicFrameLocks noGrp="1"/>
          </p:cNvGraphicFramePr>
          <p:nvPr>
            <p:ph type="chart" sz="quarter" idx="13"/>
            <p:extLst>
              <p:ext uri="{D42A27DB-BD31-4B8C-83A1-F6EECF244321}">
                <p14:modId xmlns:p14="http://schemas.microsoft.com/office/powerpoint/2010/main" val="485260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72C53E-4CC1-48C6-9CB9-3F93F1A5BA7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A0709BA-2ABB-43F7-9A18-D76F309435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66889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1592</Words>
  <Application>Microsoft Office PowerPoint</Application>
  <PresentationFormat>On-screen Show (4:3)</PresentationFormat>
  <Paragraphs>602</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4</vt:lpstr>
      <vt:lpstr>Facebook Own Posts Table - 2 of 4</vt:lpstr>
      <vt:lpstr>Facebook Own Posts Table - 3 of 4</vt:lpstr>
      <vt:lpstr>Facebook Own Posts Table - 4 of 4</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6</vt:lpstr>
      <vt:lpstr>Facebook User Posts Table - 2 of 6</vt:lpstr>
      <vt:lpstr>Facebook User Posts Table - 3 of 6</vt:lpstr>
      <vt:lpstr>Facebook User Posts Table - 4 of 6</vt:lpstr>
      <vt:lpstr>Facebook User Posts Table - 5 of 6</vt:lpstr>
      <vt:lpstr>Facebook User Posts Table - 6 of 6</vt:lpstr>
      <vt:lpstr>Facebook Questions Table - 1 of 2</vt:lpstr>
      <vt:lpstr>Facebook Questions Table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2017-10-05T21:07:15Z</dcterms:created>
  <dcterms:modified xsi:type="dcterms:W3CDTF">2017-10-05T21:08:22Z</dcterms:modified>
</cp:coreProperties>
</file>