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273182</c:v>
                </c:pt>
                <c:pt idx="1">
                  <c:v>273285</c:v>
                </c:pt>
                <c:pt idx="2">
                  <c:v>273410</c:v>
                </c:pt>
                <c:pt idx="3">
                  <c:v>273498</c:v>
                </c:pt>
                <c:pt idx="4">
                  <c:v>273593</c:v>
                </c:pt>
                <c:pt idx="5">
                  <c:v>273762</c:v>
                </c:pt>
                <c:pt idx="6">
                  <c:v>273862</c:v>
                </c:pt>
                <c:pt idx="7">
                  <c:v>273937</c:v>
                </c:pt>
                <c:pt idx="8">
                  <c:v>274031</c:v>
                </c:pt>
                <c:pt idx="9">
                  <c:v>274071</c:v>
                </c:pt>
                <c:pt idx="10">
                  <c:v>274135</c:v>
                </c:pt>
                <c:pt idx="11">
                  <c:v>274232</c:v>
                </c:pt>
                <c:pt idx="12">
                  <c:v>274427</c:v>
                </c:pt>
                <c:pt idx="13">
                  <c:v>274642</c:v>
                </c:pt>
                <c:pt idx="14">
                  <c:v>274878</c:v>
                </c:pt>
                <c:pt idx="15">
                  <c:v>275198</c:v>
                </c:pt>
                <c:pt idx="16">
                  <c:v>275328</c:v>
                </c:pt>
                <c:pt idx="17">
                  <c:v>275410</c:v>
                </c:pt>
                <c:pt idx="18">
                  <c:v>275488</c:v>
                </c:pt>
                <c:pt idx="19">
                  <c:v>275591</c:v>
                </c:pt>
                <c:pt idx="20">
                  <c:v>275852</c:v>
                </c:pt>
                <c:pt idx="21">
                  <c:v>275950</c:v>
                </c:pt>
                <c:pt idx="22">
                  <c:v>276042</c:v>
                </c:pt>
                <c:pt idx="23">
                  <c:v>276159</c:v>
                </c:pt>
                <c:pt idx="24">
                  <c:v>276257</c:v>
                </c:pt>
                <c:pt idx="25">
                  <c:v>276364</c:v>
                </c:pt>
                <c:pt idx="26">
                  <c:v>276457</c:v>
                </c:pt>
                <c:pt idx="27">
                  <c:v>276522</c:v>
                </c:pt>
                <c:pt idx="28">
                  <c:v>276634</c:v>
                </c:pt>
                <c:pt idx="29">
                  <c:v>276774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D7-49B7-8060-9E90E0CF44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568848"/>
        <c:axId val="291567864"/>
      </c:lineChart>
      <c:dateAx>
        <c:axId val="291568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67864"/>
        <c:crosses val="autoZero"/>
        <c:auto val="1"/>
        <c:lblOffset val="100"/>
        <c:baseTimeUnit val="days"/>
      </c:dateAx>
      <c:valAx>
        <c:axId val="291567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68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D4-4791-9672-8DCFFD83C4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1569504"/>
        <c:axId val="291569832"/>
      </c:radarChart>
      <c:catAx>
        <c:axId val="291569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69832"/>
        <c:crosses val="autoZero"/>
        <c:auto val="1"/>
        <c:lblAlgn val="ctr"/>
        <c:lblOffset val="100"/>
        <c:noMultiLvlLbl val="0"/>
      </c:catAx>
      <c:valAx>
        <c:axId val="291569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69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0.11470477029694</c:v>
                </c:pt>
                <c:pt idx="1">
                  <c:v>9.9564649314274001E-2</c:v>
                </c:pt>
                <c:pt idx="2">
                  <c:v>8.9220790036538003E-2</c:v>
                </c:pt>
                <c:pt idx="3">
                  <c:v>6.1234788882896997E-2</c:v>
                </c:pt>
                <c:pt idx="4">
                  <c:v>5.5340932183434999E-2</c:v>
                </c:pt>
                <c:pt idx="5">
                  <c:v>7.2846324814885996E-2</c:v>
                </c:pt>
                <c:pt idx="6">
                  <c:v>4.2918545948409E-2</c:v>
                </c:pt>
                <c:pt idx="7">
                  <c:v>7.7119949043540997E-2</c:v>
                </c:pt>
                <c:pt idx="8">
                  <c:v>9.7126515092527996E-2</c:v>
                </c:pt>
                <c:pt idx="9">
                  <c:v>9.8400176122936001E-2</c:v>
                </c:pt>
                <c:pt idx="10">
                  <c:v>5.1035154262772997E-2</c:v>
                </c:pt>
                <c:pt idx="11">
                  <c:v>0.12454112335021</c:v>
                </c:pt>
                <c:pt idx="12">
                  <c:v>0.15921966481331001</c:v>
                </c:pt>
                <c:pt idx="13">
                  <c:v>0.15531582129794999</c:v>
                </c:pt>
                <c:pt idx="14">
                  <c:v>0.36104236424516001</c:v>
                </c:pt>
                <c:pt idx="15">
                  <c:v>0.15122675211525999</c:v>
                </c:pt>
                <c:pt idx="16">
                  <c:v>5.1118576167443003E-2</c:v>
                </c:pt>
                <c:pt idx="17">
                  <c:v>2.5275176218092998E-2</c:v>
                </c:pt>
                <c:pt idx="18">
                  <c:v>5.2020636335817001E-2</c:v>
                </c:pt>
                <c:pt idx="19">
                  <c:v>6.9606886011438995E-2</c:v>
                </c:pt>
                <c:pt idx="20">
                  <c:v>9.8669536081382E-2</c:v>
                </c:pt>
                <c:pt idx="21">
                  <c:v>5.2320557437802E-2</c:v>
                </c:pt>
                <c:pt idx="22">
                  <c:v>0.1189955930242</c:v>
                </c:pt>
                <c:pt idx="23">
                  <c:v>6.7821952284103995E-2</c:v>
                </c:pt>
                <c:pt idx="24">
                  <c:v>7.3036156562110002E-2</c:v>
                </c:pt>
                <c:pt idx="25">
                  <c:v>4.5036019105441E-2</c:v>
                </c:pt>
                <c:pt idx="26">
                  <c:v>2.6544659391214E-2</c:v>
                </c:pt>
                <c:pt idx="27">
                  <c:v>6.0313744693357998E-2</c:v>
                </c:pt>
                <c:pt idx="28">
                  <c:v>9.3197834203137001E-2</c:v>
                </c:pt>
                <c:pt idx="29">
                  <c:v>9.1687761544358995E-2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53-41C6-8301-04DC5FFA74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731592"/>
        <c:axId val="292731920"/>
      </c:lineChart>
      <c:dateAx>
        <c:axId val="292731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731920"/>
        <c:crosses val="autoZero"/>
        <c:auto val="1"/>
        <c:lblOffset val="100"/>
        <c:baseTimeUnit val="days"/>
      </c:dateAx>
      <c:valAx>
        <c:axId val="292731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731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83</c:v>
                </c:pt>
                <c:pt idx="1">
                  <c:v>94</c:v>
                </c:pt>
                <c:pt idx="2">
                  <c:v>140</c:v>
                </c:pt>
                <c:pt idx="3">
                  <c:v>160</c:v>
                </c:pt>
                <c:pt idx="4">
                  <c:v>119</c:v>
                </c:pt>
                <c:pt idx="5">
                  <c:v>150</c:v>
                </c:pt>
                <c:pt idx="6">
                  <c:v>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E6-4ACC-B53D-1834C01CBA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735200"/>
        <c:axId val="292727984"/>
      </c:barChart>
      <c:catAx>
        <c:axId val="292735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727984"/>
        <c:crosses val="autoZero"/>
        <c:auto val="1"/>
        <c:lblAlgn val="ctr"/>
        <c:lblOffset val="100"/>
        <c:noMultiLvlLbl val="0"/>
      </c:catAx>
      <c:valAx>
        <c:axId val="292727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735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74</c:v>
                </c:pt>
                <c:pt idx="1">
                  <c:v>103</c:v>
                </c:pt>
                <c:pt idx="2">
                  <c:v>125</c:v>
                </c:pt>
                <c:pt idx="3">
                  <c:v>88</c:v>
                </c:pt>
                <c:pt idx="4">
                  <c:v>95</c:v>
                </c:pt>
                <c:pt idx="5">
                  <c:v>169</c:v>
                </c:pt>
                <c:pt idx="6">
                  <c:v>100</c:v>
                </c:pt>
                <c:pt idx="7">
                  <c:v>75</c:v>
                </c:pt>
                <c:pt idx="8">
                  <c:v>94</c:v>
                </c:pt>
                <c:pt idx="9">
                  <c:v>40</c:v>
                </c:pt>
                <c:pt idx="10">
                  <c:v>64</c:v>
                </c:pt>
                <c:pt idx="11">
                  <c:v>97</c:v>
                </c:pt>
                <c:pt idx="12">
                  <c:v>195</c:v>
                </c:pt>
                <c:pt idx="13">
                  <c:v>215</c:v>
                </c:pt>
                <c:pt idx="14">
                  <c:v>236</c:v>
                </c:pt>
                <c:pt idx="15">
                  <c:v>320</c:v>
                </c:pt>
                <c:pt idx="16">
                  <c:v>130</c:v>
                </c:pt>
                <c:pt idx="17">
                  <c:v>82</c:v>
                </c:pt>
                <c:pt idx="18">
                  <c:v>78</c:v>
                </c:pt>
                <c:pt idx="19">
                  <c:v>103</c:v>
                </c:pt>
                <c:pt idx="20">
                  <c:v>261</c:v>
                </c:pt>
                <c:pt idx="21">
                  <c:v>98</c:v>
                </c:pt>
                <c:pt idx="22">
                  <c:v>92</c:v>
                </c:pt>
                <c:pt idx="23">
                  <c:v>117</c:v>
                </c:pt>
                <c:pt idx="24">
                  <c:v>98</c:v>
                </c:pt>
                <c:pt idx="25">
                  <c:v>107</c:v>
                </c:pt>
                <c:pt idx="26">
                  <c:v>93</c:v>
                </c:pt>
                <c:pt idx="27">
                  <c:v>65</c:v>
                </c:pt>
                <c:pt idx="28">
                  <c:v>112</c:v>
                </c:pt>
                <c:pt idx="29">
                  <c:v>140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59-4188-A118-01CEE22778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002664"/>
        <c:axId val="294005944"/>
      </c:lineChart>
      <c:dateAx>
        <c:axId val="294002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005944"/>
        <c:crosses val="autoZero"/>
        <c:auto val="1"/>
        <c:lblOffset val="100"/>
        <c:baseTimeUnit val="days"/>
      </c:dateAx>
      <c:valAx>
        <c:axId val="294005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002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29</c:v>
                </c:pt>
                <c:pt idx="1">
                  <c:v>23</c:v>
                </c:pt>
                <c:pt idx="2">
                  <c:v>34</c:v>
                </c:pt>
                <c:pt idx="3">
                  <c:v>49</c:v>
                </c:pt>
                <c:pt idx="4">
                  <c:v>34</c:v>
                </c:pt>
                <c:pt idx="5">
                  <c:v>55</c:v>
                </c:pt>
                <c:pt idx="6">
                  <c:v>31</c:v>
                </c:pt>
                <c:pt idx="7">
                  <c:v>26</c:v>
                </c:pt>
                <c:pt idx="8">
                  <c:v>36</c:v>
                </c:pt>
                <c:pt idx="9">
                  <c:v>42</c:v>
                </c:pt>
                <c:pt idx="10">
                  <c:v>54</c:v>
                </c:pt>
                <c:pt idx="11">
                  <c:v>34</c:v>
                </c:pt>
                <c:pt idx="12">
                  <c:v>28</c:v>
                </c:pt>
                <c:pt idx="13">
                  <c:v>38</c:v>
                </c:pt>
                <c:pt idx="14">
                  <c:v>38</c:v>
                </c:pt>
                <c:pt idx="15">
                  <c:v>29</c:v>
                </c:pt>
                <c:pt idx="16">
                  <c:v>38</c:v>
                </c:pt>
                <c:pt idx="17">
                  <c:v>45</c:v>
                </c:pt>
                <c:pt idx="18">
                  <c:v>31</c:v>
                </c:pt>
                <c:pt idx="19">
                  <c:v>34</c:v>
                </c:pt>
                <c:pt idx="20">
                  <c:v>38</c:v>
                </c:pt>
                <c:pt idx="21">
                  <c:v>34</c:v>
                </c:pt>
                <c:pt idx="22">
                  <c:v>26</c:v>
                </c:pt>
                <c:pt idx="23">
                  <c:v>39</c:v>
                </c:pt>
                <c:pt idx="24">
                  <c:v>41</c:v>
                </c:pt>
                <c:pt idx="25">
                  <c:v>41</c:v>
                </c:pt>
                <c:pt idx="26">
                  <c:v>43</c:v>
                </c:pt>
                <c:pt idx="27">
                  <c:v>46</c:v>
                </c:pt>
                <c:pt idx="28">
                  <c:v>34</c:v>
                </c:pt>
                <c:pt idx="29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72-4F8E-8572-A5BA64E0E4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367104"/>
        <c:axId val="349343160"/>
      </c:lineChart>
      <c:dateAx>
        <c:axId val="349367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343160"/>
        <c:crosses val="autoZero"/>
        <c:auto val="1"/>
        <c:lblOffset val="100"/>
        <c:baseTimeUnit val="days"/>
      </c:dateAx>
      <c:valAx>
        <c:axId val="349343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367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189</c:v>
                </c:pt>
                <c:pt idx="1">
                  <c:v>140</c:v>
                </c:pt>
                <c:pt idx="2">
                  <c:v>160</c:v>
                </c:pt>
                <c:pt idx="3">
                  <c:v>153</c:v>
                </c:pt>
                <c:pt idx="4">
                  <c:v>161</c:v>
                </c:pt>
                <c:pt idx="5">
                  <c:v>141</c:v>
                </c:pt>
                <c:pt idx="6">
                  <c:v>153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82-4C27-A1D2-861BD26D99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9340864"/>
        <c:axId val="349335616"/>
      </c:barChart>
      <c:catAx>
        <c:axId val="349340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335616"/>
        <c:crosses val="autoZero"/>
        <c:auto val="1"/>
        <c:lblAlgn val="ctr"/>
        <c:lblOffset val="100"/>
        <c:noMultiLvlLbl val="0"/>
      </c:catAx>
      <c:valAx>
        <c:axId val="349335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340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5.2263921373449998E-2</c:v>
                </c:pt>
                <c:pt idx="1">
                  <c:v>6.8319751294388997E-2</c:v>
                </c:pt>
                <c:pt idx="2">
                  <c:v>7.4712795205435001E-2</c:v>
                </c:pt>
                <c:pt idx="3">
                  <c:v>8.9977489345909004E-2</c:v>
                </c:pt>
                <c:pt idx="4">
                  <c:v>0.14895827465181</c:v>
                </c:pt>
                <c:pt idx="5">
                  <c:v>0.11164787444762</c:v>
                </c:pt>
                <c:pt idx="6">
                  <c:v>7.6697757924021004E-2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F6-4350-B0F4-218E205EFF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9342176"/>
        <c:axId val="349336600"/>
      </c:barChart>
      <c:catAx>
        <c:axId val="349342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336600"/>
        <c:crosses val="autoZero"/>
        <c:auto val="1"/>
        <c:lblAlgn val="ctr"/>
        <c:lblOffset val="100"/>
        <c:noMultiLvlLbl val="0"/>
      </c:catAx>
      <c:valAx>
        <c:axId val="349336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342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90-4AE6-B01E-58E7D7DCB5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90-4AE6-B01E-58E7D7DCB54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90-4AE6-B01E-58E7D7DCB54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790-4AE6-B01E-58E7D7DCB54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790-4AE6-B01E-58E7D7DCB5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2057736"/>
        <c:axId val="241020520"/>
      </c:barChart>
      <c:catAx>
        <c:axId val="242057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020520"/>
        <c:crosses val="autoZero"/>
        <c:auto val="1"/>
        <c:lblAlgn val="ctr"/>
        <c:lblOffset val="100"/>
        <c:noMultiLvlLbl val="0"/>
      </c:catAx>
      <c:valAx>
        <c:axId val="241020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057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0.41498152404783001</c:v>
                </c:pt>
                <c:pt idx="1">
                  <c:v>0.42189182111786999</c:v>
                </c:pt>
                <c:pt idx="2">
                  <c:v>0.10874625389159</c:v>
                </c:pt>
                <c:pt idx="3">
                  <c:v>0</c:v>
                </c:pt>
                <c:pt idx="4">
                  <c:v>6.3283773167679996E-2</c:v>
                </c:pt>
                <c:pt idx="5">
                  <c:v>0</c:v>
                </c:pt>
                <c:pt idx="6">
                  <c:v>7.1112412348336998E-2</c:v>
                </c:pt>
                <c:pt idx="7">
                  <c:v>5.8480190298739E-2</c:v>
                </c:pt>
                <c:pt idx="8">
                  <c:v>8.0050863159882996E-2</c:v>
                </c:pt>
                <c:pt idx="9">
                  <c:v>8.3920806353061997E-2</c:v>
                </c:pt>
                <c:pt idx="10">
                  <c:v>0.10217774703808</c:v>
                </c:pt>
                <c:pt idx="11">
                  <c:v>8.1891443656405993E-2</c:v>
                </c:pt>
                <c:pt idx="12">
                  <c:v>7.8594363450183002E-2</c:v>
                </c:pt>
                <c:pt idx="13">
                  <c:v>6.8227017550617997E-2</c:v>
                </c:pt>
                <c:pt idx="14">
                  <c:v>9.2347287630464001E-2</c:v>
                </c:pt>
                <c:pt idx="15">
                  <c:v>0.11028452537051001</c:v>
                </c:pt>
                <c:pt idx="16">
                  <c:v>8.2225030215951997E-2</c:v>
                </c:pt>
                <c:pt idx="17">
                  <c:v>0.13328058247207999</c:v>
                </c:pt>
                <c:pt idx="18">
                  <c:v>6.8659711513281999E-2</c:v>
                </c:pt>
                <c:pt idx="19">
                  <c:v>0.10292099469483</c:v>
                </c:pt>
                <c:pt idx="20">
                  <c:v>8.1159963701382995E-2</c:v>
                </c:pt>
                <c:pt idx="21">
                  <c:v>5.9152142919491002E-2</c:v>
                </c:pt>
                <c:pt idx="22">
                  <c:v>0.15174267224647001</c:v>
                </c:pt>
                <c:pt idx="23">
                  <c:v>7.9650266228286998E-2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0B-47E7-B5F9-6E6FBAA85B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023592"/>
        <c:axId val="353018672"/>
      </c:lineChart>
      <c:catAx>
        <c:axId val="353023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018672"/>
        <c:crosses val="autoZero"/>
        <c:auto val="1"/>
        <c:lblAlgn val="ctr"/>
        <c:lblOffset val="100"/>
        <c:noMultiLvlLbl val="0"/>
      </c:catAx>
      <c:valAx>
        <c:axId val="353018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023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40</c:v>
                </c:pt>
                <c:pt idx="7">
                  <c:v>53</c:v>
                </c:pt>
                <c:pt idx="8">
                  <c:v>69</c:v>
                </c:pt>
                <c:pt idx="9">
                  <c:v>62</c:v>
                </c:pt>
                <c:pt idx="10">
                  <c:v>83</c:v>
                </c:pt>
                <c:pt idx="11">
                  <c:v>74</c:v>
                </c:pt>
                <c:pt idx="12">
                  <c:v>93</c:v>
                </c:pt>
                <c:pt idx="13">
                  <c:v>71</c:v>
                </c:pt>
                <c:pt idx="14">
                  <c:v>56</c:v>
                </c:pt>
                <c:pt idx="15">
                  <c:v>61</c:v>
                </c:pt>
                <c:pt idx="16">
                  <c:v>63</c:v>
                </c:pt>
                <c:pt idx="17">
                  <c:v>59</c:v>
                </c:pt>
                <c:pt idx="18">
                  <c:v>64</c:v>
                </c:pt>
                <c:pt idx="19">
                  <c:v>60</c:v>
                </c:pt>
                <c:pt idx="20">
                  <c:v>53</c:v>
                </c:pt>
                <c:pt idx="21">
                  <c:v>50</c:v>
                </c:pt>
                <c:pt idx="22">
                  <c:v>41</c:v>
                </c:pt>
                <c:pt idx="23">
                  <c:v>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BA-4595-9E9E-332AB7A558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022280"/>
        <c:axId val="353017032"/>
      </c:lineChart>
      <c:catAx>
        <c:axId val="353022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017032"/>
        <c:crosses val="autoZero"/>
        <c:auto val="1"/>
        <c:lblAlgn val="ctr"/>
        <c:lblOffset val="100"/>
        <c:noMultiLvlLbl val="0"/>
      </c:catAx>
      <c:valAx>
        <c:axId val="353017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022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4.5890339616387003E-3</c:v>
                </c:pt>
                <c:pt idx="1">
                  <c:v>6.9216970975281997E-2</c:v>
                </c:pt>
                <c:pt idx="2">
                  <c:v>3.1532445009790001E-2</c:v>
                </c:pt>
                <c:pt idx="3">
                  <c:v>0</c:v>
                </c:pt>
                <c:pt idx="4">
                  <c:v>0.3119878127415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50-4418-9B96-4ABC77FA16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3017688"/>
        <c:axId val="353018016"/>
      </c:barChart>
      <c:catAx>
        <c:axId val="353017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018016"/>
        <c:crosses val="autoZero"/>
        <c:auto val="1"/>
        <c:lblAlgn val="ctr"/>
        <c:lblOffset val="100"/>
        <c:noMultiLvlLbl val="0"/>
      </c:catAx>
      <c:valAx>
        <c:axId val="353018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017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126619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8E-4CEF-BF7B-2D90066CEB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22588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8E-4CEF-BF7B-2D90066CEB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8338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38E-4CEF-BF7B-2D90066CEBC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8304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38E-4CEF-BF7B-2D90066CEBC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9670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38E-4CEF-BF7B-2D90066CEBC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12540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38E-4CEF-BF7B-2D90066CEBC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34435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38E-4CEF-BF7B-2D90066CEBC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43197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38E-4CEF-BF7B-2D90066CEB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2996040"/>
        <c:axId val="352998664"/>
      </c:barChart>
      <c:catAx>
        <c:axId val="352996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98664"/>
        <c:crosses val="autoZero"/>
        <c:auto val="1"/>
        <c:lblAlgn val="ctr"/>
        <c:lblOffset val="100"/>
        <c:noMultiLvlLbl val="0"/>
      </c:catAx>
      <c:valAx>
        <c:axId val="352998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96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FC-46F0-86F2-2FFD578119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298240"/>
        <c:axId val="301307096"/>
      </c:barChart>
      <c:catAx>
        <c:axId val="301298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307096"/>
        <c:crosses val="autoZero"/>
        <c:auto val="1"/>
        <c:lblAlgn val="ctr"/>
        <c:lblOffset val="100"/>
        <c:noMultiLvlLbl val="0"/>
      </c:catAx>
      <c:valAx>
        <c:axId val="301307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298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944CC-DC74-4636-8976-AE261D7CAC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63C2D3-4581-4722-9CA6-7023F44907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038674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FD6E7-603F-45BD-91FA-067E6A0E9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63AF38-F7A2-4DDE-9491-35CB0782E5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97000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6154884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201886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573725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943751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618086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90402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739965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072219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253052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736061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072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El Tribuno Salta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8087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BF9914-69B4-4D10-A343-7BA2238ABE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137508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4C37B-DC53-40AE-8A7E-3027F7774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CB2D9A-2338-403D-8D00-1C2B97C757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83723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8199F4-B8CC-4FB8-A028-BC79024C70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522B12-797E-4A0C-A776-F5411F45A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824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40650-C27D-4BBF-8A1E-91CFB8C49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B2FC20-BFA7-4A6B-84A4-42FB2CC7F8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63131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825B44-631F-42FA-827B-83C4A00FB2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AE8F4A-F4FC-4D79-BABC-0CD9D55B7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505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4C08E-0B3F-43C5-B018-293E24A40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526DB1-764C-4FFA-A2CB-2D2D3F178E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30893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ECB91-D4F0-4EB4-A022-DDEADD1D31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18B816-A97B-4238-8D1C-5F586B695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976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578F1-AC70-4E78-944C-B894EFD24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2EB791-F029-4000-A42E-2617E5372F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45264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098A7E-4A29-4215-8271-6123BC6760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6081D5-072A-46F3-8FC6-515C335CF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779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F2BC0-305C-432A-A988-BB773E3BA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E425B2-34D4-4D56-A24E-E2CBBE31DD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69867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29C03F-17D5-49CB-8D34-206611E215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4851CF-8545-4084-A4B6-6CF7D41A6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115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FB8D8-ECD3-47F2-AC4A-348C2C4D0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2E0E16-AD67-4145-A9AA-1B4F0D9A33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67089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498527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2664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89706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81871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67255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48940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0351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98531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007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- 2017-09-15 22:50:56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VIDEO: más de 800 mil fieles participaron de la procesión del Señor y la Virgen del Milagro
La Policía de Salta confirmó las cifras. El número podría llegar a 1 millón de personas si se cuenta a la gente que se sumó al Pacto de Fidelidad pero no participaron de la procesión. Vinieron más de 80 mil peregrinos.  http://bit.ly/2faEABQ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3.8275%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113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- 2017-09-15 20:09:07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 | El Señor y la Virgen del Milagro ingresan a la Catedral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1.5345%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556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- 2017-09-01 17:14:00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SALTA | mbos grupos llegarán entre el 13 y 14 de septiembre para honrar a los Patronos de Salta.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1.4371%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902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- 2017-09-15 19:42:51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 #MilagroParaElMundo La llegada de las imágenes a la Catedral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188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- 2017-09-15 15:15:56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 | #MilagroParaElMundo La renovación del pacto de fidelidad de los salteños con el Señor y la Virgen del Milagro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191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- 2017-09-10 10:58:47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5375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CBE521-8C95-44F7-90A1-542B6BADA4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26785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0C3DC-0575-4EDF-90A7-75DD76211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7FA7AC-0802-4F6A-A434-541DBAF3DB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85734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135344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07328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2180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86110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19095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12469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5447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8681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288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- 2017-09-12 23:06:11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Ocurrió en la zona del dique La Ciénaga en Jujuy. Lograron que se les abra un complejo.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368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- 2017-09-15 14:18:14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Presidente se hizo eco de la procesión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600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- 2017-09-16 18:52:44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#MilagroParaElMundo Los salteños colmaron las calles y renovaron su fe en el Milagro
Cientos de miles de fieles católicos salieron a compartir sus promesas, pedidos y agradecimientos, en una tarde también marcada por la presencia de los medios de comunicación y el avance de la tecnología.   http://bit.ly/2xqAQDe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515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- 2017-09-13 11:41:05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 desde la Catedral continúan llegando los peregrinos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879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- 2017-09-14 13:08:11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Continúan llegando peregrinos, a un día de la procesión, Salta ya vive El Milagro. #MilagroParaElMundo.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513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- 2017-09-15 18:04:20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#fMilagroParaElMundo En vivo, la procesión del Señor y la Virgen del Milagro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2760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D94C89-9471-490A-835A-6E2BF0D7FA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396403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3914C-9469-42B8-8D28-9AEC84DAA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85D2E8-AF39-4D99-BCF3-46D39E6586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8092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081718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9568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7639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33836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37275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05572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74928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3583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304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- 2017-09-08 10:42:20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24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- 2017-09-14 17:07:24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Continúan llegando peregrinos, a un día de la procesión, Salta ya vive El Milagro. #MilagroParaElMundo.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158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- 2017-09-12 18:22:06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Continúan llegando peregrinos, a tres días de la procesión, Salta ya vive El Milagro. #MilagroParaElMundo.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505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- 2017-09-15 19:28:17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 | Procesión del Señor y la Virgen del Milagro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876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- 2017-09-12 17:25:36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Salta se prepara para vivir un año más un #MilagroParaElMundo. Nos preparamos para renovar el Pacto de Fidelidad con nuestros Santos Patronos: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375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- 2017-09-14 10:41:36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Continúan llegando peregrinos, a un día de la procesión, Salta ya vive El Milagro. #MilagroParaElMundo.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01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- 2017-09-03 09:02:04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4311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60F220-1AD8-496E-9CE6-89573F5CD1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869667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B3952-051A-4D98-ADA2-A7BDBF480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DE7ABF-8E61-41EF-BFA3-0E18C5B399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399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587946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26342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86314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65900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14839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2657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17912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6853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590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- 2017-09-09 19:10:09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MILAGRO PARA EL MUNDO | Unas 2.000 personas peregrinan hasta la Catedral Basílica de Salta. Hoy descansan en la entrada del paraje El Tonco.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359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- 2017-09-13 17:03:15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Continúan llegando peregrinos, a dos días de la procesión, Salta ya vive El Milagro. #MilagroParaElMundo.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636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- 2017-09-25 22:22:09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328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- 2017-09-17 07:21:46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387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- 2017-09-04 21:20:52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740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- 2017-09-16 15:45:39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gobernador de Salta se refirió ayer a la causa iniciada por padres que piden enseñanza laica en las escuelas públicas de la provincia.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4035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85FBD8-BE35-4BCE-BFD5-6AADB9D7F0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519494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7E2B0-0799-4938-8C19-4B302B22F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AFB876-9FB6-4415-BFCA-B2463116E4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93453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6FB0E9-E71B-461B-8DF7-30A3E5EAD4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655233-7AB7-46E9-8117-E088A19DF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867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ABB8E-2594-497A-8196-205DF3C3D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566779-21DE-4D20-933A-2981F5C0CC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50787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D12A49-5A64-4156-88F2-A933D80666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67273E-76AB-44D0-8A07-3339E4CDF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6590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88C42-D45F-4755-8214-4119D83AE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F95E59-3A18-49F6-B0EA-88692EB310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18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43742F-E11A-4CBF-AC48-80FDD4A4B3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DD30C6-1A62-400A-80F0-46EBD42F6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504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D405E-BFBE-40E3-B793-387808FB1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EBC0F1-7A20-4DF4-B03C-2E8B6A341E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07240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BBCAD6-FC48-47BF-83EE-AD6AE4DDEE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AC3C8F-9282-41AD-966E-5247A0895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1252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6E32F-9378-4E3B-9F74-9ABA0F5C6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AB2C0A-9841-4063-8433-FF0C7FB18F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49736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8F4EC3-AEEC-4CAB-AE00-50CB2ECF4D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F7B2B9-41A6-4281-B014-F8A12F0A8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5921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5730E-2F8B-4CFB-B554-490A6D9F1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AE289E-3E7E-4D05-9784-516D606B44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55316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00E0E8-A68C-42DC-BB0A-8EAE3718FC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F2E469-C920-4285-801C-7C913159F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0583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C38C6-073A-48B8-91D1-8A069D812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318021-69DF-41FC-9827-F038612359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49991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AA794B-548A-4134-BD96-A6376D140D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38C365-FA9E-4B34-9AC5-2F003DCDA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9570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B0CDD-B205-4FB2-98A3-80F347E50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0D045A-67B4-4B43-BE6D-D0F7B4A5DE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98483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D468B9-788B-43B5-96DB-3E1ED000A1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3A4F11-9404-487F-BD2E-57E2195D0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1075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8AFC8-B015-4ACF-9F6A-1F239797D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DCF8AF-A345-43F7-984D-F6DC1D8B52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25273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358352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515318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085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7941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2391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225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Marcelo Orlando Xd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(264)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694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Jorge Aromando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(252)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650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Fabian Navaarro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(210)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596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Heraldo Gutierrez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(123)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245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Fernado Andres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(122)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837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Jose Antonio Saucedo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(105)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487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Blanca Rosa Flores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(82)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095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David Novo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(80)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528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Marseb Montalbano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(73)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284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Rossana Patricia Elias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(72)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0852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C73BAE-AEB2-4B6B-97AA-7538500467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3527795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7F0AC-B14E-467C-BD7E-D676128FE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59907F-46DE-44CD-B8DE-69FA642C64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81504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2385528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24171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41983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0555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96432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884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 Lopez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(70)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593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Blanca Sol Bouhid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(67)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762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Jackie Brown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(66)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113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Alicia Gerardi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(66)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865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Leo Tolaba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(65)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4023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404F23-8588-4646-9E6F-D8E41F3DF1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3170187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3D2B0-1B55-4F4E-AF13-1F7F7D172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9A2550-8F1A-4445-9EA8-EDA013EB8C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31222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810899-6DA0-425C-B374-6B5AE440A9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16CEA5-65C2-4147-BA77-17D5F56B1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9354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850</Words>
  <Application>Microsoft Office PowerPoint</Application>
  <PresentationFormat>On-screen Show (4:3)</PresentationFormat>
  <Paragraphs>395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Calibri</vt:lpstr>
      <vt:lpstr>Arial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4</vt:lpstr>
      <vt:lpstr>Facebook Own Posts Table - 2 of 4</vt:lpstr>
      <vt:lpstr>Facebook Own Posts Table - 3 of 4</vt:lpstr>
      <vt:lpstr>Facebook Own Posts Table - 4 of 4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2017-10-05T20:55:14Z</dcterms:created>
  <dcterms:modified xsi:type="dcterms:W3CDTF">2017-10-05T20:56:08Z</dcterms:modified>
</cp:coreProperties>
</file>