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2" r:id="rId24"/>
    <p:sldId id="283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05-4CCF-B930-6B90847E1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721168"/>
        <c:axId val="172723464"/>
      </c:radarChart>
      <c:catAx>
        <c:axId val="17272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23464"/>
        <c:crosses val="autoZero"/>
        <c:auto val="1"/>
        <c:lblAlgn val="ctr"/>
        <c:lblOffset val="100"/>
        <c:noMultiLvlLbl val="0"/>
      </c:catAx>
      <c:valAx>
        <c:axId val="17272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2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7</c:v>
                </c:pt>
                <c:pt idx="4">
                  <c:v>8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3-43CC-84B2-ED105E595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232664"/>
        <c:axId val="246672840"/>
      </c:barChart>
      <c:catAx>
        <c:axId val="24723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72840"/>
        <c:crosses val="autoZero"/>
        <c:auto val="1"/>
        <c:lblAlgn val="ctr"/>
        <c:lblOffset val="100"/>
        <c:noMultiLvlLbl val="0"/>
      </c:catAx>
      <c:valAx>
        <c:axId val="24667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3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9680</c:v>
                </c:pt>
                <c:pt idx="1">
                  <c:v>9689</c:v>
                </c:pt>
                <c:pt idx="2">
                  <c:v>9692</c:v>
                </c:pt>
                <c:pt idx="3">
                  <c:v>9694</c:v>
                </c:pt>
                <c:pt idx="4">
                  <c:v>9701</c:v>
                </c:pt>
                <c:pt idx="5">
                  <c:v>9716</c:v>
                </c:pt>
                <c:pt idx="6">
                  <c:v>9725</c:v>
                </c:pt>
                <c:pt idx="7">
                  <c:v>9730</c:v>
                </c:pt>
                <c:pt idx="8">
                  <c:v>9737</c:v>
                </c:pt>
                <c:pt idx="9">
                  <c:v>9749</c:v>
                </c:pt>
                <c:pt idx="10">
                  <c:v>9759</c:v>
                </c:pt>
                <c:pt idx="11">
                  <c:v>9765</c:v>
                </c:pt>
                <c:pt idx="12">
                  <c:v>9771</c:v>
                </c:pt>
                <c:pt idx="13">
                  <c:v>9778</c:v>
                </c:pt>
                <c:pt idx="14">
                  <c:v>9789</c:v>
                </c:pt>
                <c:pt idx="15">
                  <c:v>9798</c:v>
                </c:pt>
                <c:pt idx="16">
                  <c:v>9806</c:v>
                </c:pt>
                <c:pt idx="17">
                  <c:v>9818</c:v>
                </c:pt>
                <c:pt idx="18">
                  <c:v>9830</c:v>
                </c:pt>
                <c:pt idx="19">
                  <c:v>9835</c:v>
                </c:pt>
                <c:pt idx="20">
                  <c:v>9840</c:v>
                </c:pt>
                <c:pt idx="21">
                  <c:v>9850</c:v>
                </c:pt>
                <c:pt idx="22">
                  <c:v>9855</c:v>
                </c:pt>
                <c:pt idx="23">
                  <c:v>9857</c:v>
                </c:pt>
                <c:pt idx="24">
                  <c:v>9857</c:v>
                </c:pt>
                <c:pt idx="25">
                  <c:v>9860</c:v>
                </c:pt>
                <c:pt idx="26">
                  <c:v>9869</c:v>
                </c:pt>
                <c:pt idx="27">
                  <c:v>9876</c:v>
                </c:pt>
                <c:pt idx="28">
                  <c:v>9883</c:v>
                </c:pt>
                <c:pt idx="29">
                  <c:v>9888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1F-4370-8851-3DB0A39C2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72696"/>
        <c:axId val="296074664"/>
      </c:lineChart>
      <c:dateAx>
        <c:axId val="296072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74664"/>
        <c:crosses val="autoZero"/>
        <c:auto val="1"/>
        <c:lblOffset val="100"/>
        <c:baseTimeUnit val="days"/>
      </c:dateAx>
      <c:valAx>
        <c:axId val="29607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7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9</c:v>
                </c:pt>
                <c:pt idx="2">
                  <c:v>3</c:v>
                </c:pt>
                <c:pt idx="3">
                  <c:v>2</c:v>
                </c:pt>
                <c:pt idx="4">
                  <c:v>7</c:v>
                </c:pt>
                <c:pt idx="5">
                  <c:v>15</c:v>
                </c:pt>
                <c:pt idx="6">
                  <c:v>9</c:v>
                </c:pt>
                <c:pt idx="7">
                  <c:v>5</c:v>
                </c:pt>
                <c:pt idx="8">
                  <c:v>7</c:v>
                </c:pt>
                <c:pt idx="9">
                  <c:v>12</c:v>
                </c:pt>
                <c:pt idx="10">
                  <c:v>10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11</c:v>
                </c:pt>
                <c:pt idx="15">
                  <c:v>9</c:v>
                </c:pt>
                <c:pt idx="16">
                  <c:v>8</c:v>
                </c:pt>
                <c:pt idx="17">
                  <c:v>12</c:v>
                </c:pt>
                <c:pt idx="18">
                  <c:v>12</c:v>
                </c:pt>
                <c:pt idx="19">
                  <c:v>5</c:v>
                </c:pt>
                <c:pt idx="20">
                  <c:v>5</c:v>
                </c:pt>
                <c:pt idx="21">
                  <c:v>10</c:v>
                </c:pt>
                <c:pt idx="22">
                  <c:v>5</c:v>
                </c:pt>
                <c:pt idx="23">
                  <c:v>2</c:v>
                </c:pt>
                <c:pt idx="24">
                  <c:v>0</c:v>
                </c:pt>
                <c:pt idx="25">
                  <c:v>3</c:v>
                </c:pt>
                <c:pt idx="26">
                  <c:v>9</c:v>
                </c:pt>
                <c:pt idx="27">
                  <c:v>7</c:v>
                </c:pt>
                <c:pt idx="28">
                  <c:v>7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BE-4800-B562-903A8DDF3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69752"/>
        <c:axId val="296070408"/>
      </c:lineChart>
      <c:dateAx>
        <c:axId val="29606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70408"/>
        <c:crosses val="autoZero"/>
        <c:auto val="1"/>
        <c:lblOffset val="100"/>
        <c:baseTimeUnit val="days"/>
      </c:dateAx>
      <c:valAx>
        <c:axId val="29607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6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63-4615-8766-8C7B2D2E2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71720"/>
        <c:axId val="296064832"/>
      </c:lineChart>
      <c:dateAx>
        <c:axId val="29607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64832"/>
        <c:crosses val="autoZero"/>
        <c:auto val="1"/>
        <c:lblOffset val="100"/>
        <c:baseTimeUnit val="days"/>
      </c:dateAx>
      <c:valAx>
        <c:axId val="29606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7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32-41CC-8881-D7873042E6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32-41CC-8881-D7873042E6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075320"/>
        <c:axId val="295778072"/>
      </c:barChart>
      <c:catAx>
        <c:axId val="29607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78072"/>
        <c:crosses val="autoZero"/>
        <c:auto val="1"/>
        <c:lblAlgn val="ctr"/>
        <c:lblOffset val="100"/>
        <c:noMultiLvlLbl val="0"/>
      </c:catAx>
      <c:valAx>
        <c:axId val="29577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7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9-4C7A-9E04-19CE21E94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777416"/>
        <c:axId val="295778728"/>
      </c:barChart>
      <c:catAx>
        <c:axId val="29577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78728"/>
        <c:crosses val="autoZero"/>
        <c:auto val="1"/>
        <c:lblAlgn val="ctr"/>
        <c:lblOffset val="100"/>
        <c:noMultiLvlLbl val="0"/>
      </c:catAx>
      <c:valAx>
        <c:axId val="29577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7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0.16012537476152</c:v>
                </c:pt>
                <c:pt idx="1">
                  <c:v>5.8769419460343003E-2</c:v>
                </c:pt>
                <c:pt idx="2">
                  <c:v>0.11498364677024001</c:v>
                </c:pt>
                <c:pt idx="3">
                  <c:v>0.13286999182338999</c:v>
                </c:pt>
                <c:pt idx="4">
                  <c:v>0.19674979558462999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24-4567-9BD4-700482339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037432"/>
        <c:axId val="291033496"/>
      </c:barChart>
      <c:catAx>
        <c:axId val="29103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3496"/>
        <c:crosses val="autoZero"/>
        <c:auto val="1"/>
        <c:lblAlgn val="ctr"/>
        <c:lblOffset val="100"/>
        <c:noMultiLvlLbl val="0"/>
      </c:catAx>
      <c:valAx>
        <c:axId val="29103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2</c:v>
                </c:pt>
                <c:pt idx="17">
                  <c:v>3</c:v>
                </c:pt>
                <c:pt idx="18">
                  <c:v>5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47-4B42-A77E-8B0BAD0C9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38088"/>
        <c:axId val="291038744"/>
      </c:lineChart>
      <c:catAx>
        <c:axId val="29103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8744"/>
        <c:crosses val="autoZero"/>
        <c:auto val="1"/>
        <c:lblAlgn val="ctr"/>
        <c:lblOffset val="100"/>
        <c:noMultiLvlLbl val="0"/>
      </c:catAx>
      <c:valAx>
        <c:axId val="29103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3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0.21465808034344999</c:v>
                </c:pt>
                <c:pt idx="10">
                  <c:v>8.1774506797506002E-2</c:v>
                </c:pt>
                <c:pt idx="11">
                  <c:v>0.10221813349688</c:v>
                </c:pt>
                <c:pt idx="12">
                  <c:v>0.10732904017173001</c:v>
                </c:pt>
                <c:pt idx="13">
                  <c:v>0</c:v>
                </c:pt>
                <c:pt idx="14">
                  <c:v>0.10903267573001001</c:v>
                </c:pt>
                <c:pt idx="15">
                  <c:v>0</c:v>
                </c:pt>
                <c:pt idx="16">
                  <c:v>0.11755085352141</c:v>
                </c:pt>
                <c:pt idx="17">
                  <c:v>0.12266176019626</c:v>
                </c:pt>
                <c:pt idx="18">
                  <c:v>0.14923847490545</c:v>
                </c:pt>
                <c:pt idx="19">
                  <c:v>0</c:v>
                </c:pt>
                <c:pt idx="20">
                  <c:v>0.20443626699376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A7-40B8-A98E-B375BF83D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754112"/>
        <c:axId val="296755752"/>
      </c:lineChart>
      <c:catAx>
        <c:axId val="29675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55752"/>
        <c:crosses val="autoZero"/>
        <c:auto val="1"/>
        <c:lblAlgn val="ctr"/>
        <c:lblOffset val="100"/>
        <c:noMultiLvlLbl val="0"/>
      </c:catAx>
      <c:valAx>
        <c:axId val="29675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5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18</c:v>
                </c:pt>
                <c:pt idx="4">
                  <c:v>10</c:v>
                </c:pt>
                <c:pt idx="5">
                  <c:v>9</c:v>
                </c:pt>
                <c:pt idx="6">
                  <c:v>6</c:v>
                </c:pt>
                <c:pt idx="7">
                  <c:v>10</c:v>
                </c:pt>
                <c:pt idx="8">
                  <c:v>19</c:v>
                </c:pt>
                <c:pt idx="9">
                  <c:v>5</c:v>
                </c:pt>
                <c:pt idx="10">
                  <c:v>4</c:v>
                </c:pt>
                <c:pt idx="11">
                  <c:v>9</c:v>
                </c:pt>
                <c:pt idx="12">
                  <c:v>9</c:v>
                </c:pt>
                <c:pt idx="13">
                  <c:v>14</c:v>
                </c:pt>
                <c:pt idx="14">
                  <c:v>9</c:v>
                </c:pt>
                <c:pt idx="15">
                  <c:v>8</c:v>
                </c:pt>
                <c:pt idx="16">
                  <c:v>9</c:v>
                </c:pt>
                <c:pt idx="17">
                  <c:v>5</c:v>
                </c:pt>
                <c:pt idx="18">
                  <c:v>7</c:v>
                </c:pt>
                <c:pt idx="19">
                  <c:v>4</c:v>
                </c:pt>
                <c:pt idx="20">
                  <c:v>0</c:v>
                </c:pt>
                <c:pt idx="21">
                  <c:v>11</c:v>
                </c:pt>
                <c:pt idx="22">
                  <c:v>9</c:v>
                </c:pt>
                <c:pt idx="23">
                  <c:v>8</c:v>
                </c:pt>
                <c:pt idx="24">
                  <c:v>9</c:v>
                </c:pt>
                <c:pt idx="25">
                  <c:v>12</c:v>
                </c:pt>
                <c:pt idx="26">
                  <c:v>9</c:v>
                </c:pt>
                <c:pt idx="27">
                  <c:v>8</c:v>
                </c:pt>
                <c:pt idx="28">
                  <c:v>10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7D-4DF9-B133-7DA5AF1D6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26904"/>
        <c:axId val="367023952"/>
      </c:lineChart>
      <c:dateAx>
        <c:axId val="367026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23952"/>
        <c:crosses val="autoZero"/>
        <c:auto val="1"/>
        <c:lblOffset val="100"/>
        <c:baseTimeUnit val="days"/>
      </c:dateAx>
      <c:valAx>
        <c:axId val="36702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2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83-4985-9202-2010E8BAA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450496"/>
        <c:axId val="384451480"/>
      </c:barChart>
      <c:catAx>
        <c:axId val="38445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51480"/>
        <c:crosses val="autoZero"/>
        <c:auto val="1"/>
        <c:lblAlgn val="ctr"/>
        <c:lblOffset val="100"/>
        <c:noMultiLvlLbl val="0"/>
      </c:catAx>
      <c:valAx>
        <c:axId val="38445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5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2A5A8-5C66-4EC9-A039-211E2D6ED5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F3AEC-5966-4E0F-966D-D0F9D1F40F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4918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E8C8-754E-45B8-874F-8F2D9F2CC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3F33E-C526-4B47-9E81-0A089FF4D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480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16824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187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93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09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501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229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822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221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275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828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77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700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126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7544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83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708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DFCCB-9D17-4950-8B7E-BC4775255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72922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13F3-4AA0-4BBA-8E01-BCD8D8D8E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6E3CD2-DAAD-4E38-8B82-B654C7B821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7506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91186-9116-4AF1-82EF-0EBBBDEB2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CD8CF-2805-45C5-B7F5-D06BAB62C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376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32B9A-E567-4D54-9EA9-9CC4E6A6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2142FF-D19B-44A7-9477-D8D924EF8B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8209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4D47A-1AAA-4EBD-9987-38536303F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30620-E9CA-40DA-960E-7129146F1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033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4AC14-1414-4094-B194-6EA3250D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230BC6-B852-40E3-B620-499ACE88E6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023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58E4B-1E45-4DD4-BB39-6CDE4BB06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8F6A2-DF35-4477-BFB2-93FC5AA8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433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59DEB-7C45-40B7-9A76-3BB4A23EB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C25C4F-AF01-46FB-81D2-2999E38F85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4636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866F5-354A-4164-BE3A-81312A804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6F1B4-FE03-4352-BCDC-BD81979A0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580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8D11-85E5-4F03-8947-2C7E24C46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2AA2AC-B40D-42E8-8781-F4F8DD7C1E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2678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68B21-C9D5-4322-91F0-5269C7DE5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0C6D1-F65D-473C-A983-7F435D4C7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905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8B6E2-C0DD-4D31-9B31-1DA386763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8CE0C9-47CA-4495-B63B-7E3019210C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6629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30F47-338E-47ED-BFD9-BDEFE3D40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06C95-38F7-4557-932A-442AB45ED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43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5985A-23FC-422A-A478-173EE593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11E20-6D06-42FD-AAA6-1C8B1CB252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2164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39C10-9767-42E3-ADFB-D95017B18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E4AD9-7BA8-42BD-B244-2DC30AFB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425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150C-C12A-4F71-BC46-A01AE95D1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4ED4C6-09A3-4AC8-9F1B-0AC8BB1FD0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197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6D9A2-627B-4093-A1FD-4AFB2C45E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258BD-C59B-4DD8-ACB2-1EFDDADC2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700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362CA-3D5D-4425-A7B5-5B60A2E63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754E0A-8CA3-4B65-B361-43FE997FB6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1680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3E8E8-1F2B-41B7-BB7C-6B90F7872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C7916-A6DF-4EC1-B09F-4CBC39CE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973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87AE-D191-4756-B528-C4AEE53B2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15A92A-79E6-44C3-B8EF-CB0BB9448C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2684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34193-F406-44F5-965D-B4A07CA2C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9C2B0-9F79-45C5-9F90-1171F22A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786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20E14-7B09-43F0-B1CF-5F31DF9E5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6F863-C295-406E-8CE5-33ECAD302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053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96935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187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201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178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052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396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24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- 2017-09-05 22:12:50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@NissanMotor: Live: New #Nissan #LEAF World Premiere https://t.co/Pn0zyvCCoM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21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- 2017-09-15 14:00:04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Nissan Kicks, equipado con Around View Monitor. Descubrí más en https://t.co/TN5S87Bf3v #BuscandoActitud https://t.co/lYZ2jHBNu0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00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- 2017-09-14 18:00:03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compañera incansable. 😉 https://t.co/P2zkDpMZmn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40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- 2017-09-01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un techo flotante y líneas audaces, el nuevo Nissan Kicks no tiene problemas para sobresalir. #BuscandoActitud https://t.co/evae3SEIL6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80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- 2017-09-07 17:38:00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que entienden que viajar con buena música, es más importante que llegar. ¡Seguinos en Spotify: https://t.co/S3aiqS9QqC! https://t.co/MB8hOdUvuc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2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- 2017-09-11 09:30:01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Empezá el lunes con más energía arriba de tu Nissan March. 😎 https://t.co/iUahro74hK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46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- 2017-09-04 18:30:01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Viví una experiencia distinta por las calles de la ciudad con el Nissan March. https://t.co/ro6n2B1bqr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300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147E5-6C21-4868-B781-FC2005941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081821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65391-4F92-4D5A-B5C1-654F665A6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2D8C09-7A8D-4668-AF06-2E36B5B07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397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9449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550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432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598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693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946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21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- 2017-09-20 17:00:03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Dondequiera que mires en el interior de tu Nissan Note, vas a encontrar detalles de calidad. https://t.co/93GiSK7MF8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8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- 2017-09-22 12:57:20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tecnología del nuevo Nissan Kicks va con tu actitud. #BuscandoActitud https://t.co/WlaBoZbQh8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75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- 2017-09-12 11:34:36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amplía su patrocinio con la #UCL. Para celebrarlo, descubrí a qué ídolo conocieron estos niños. #EstamosEnLaChampions https://t.co/3o5ZqxpOxD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76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- 2017-09-06 16:02:42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últimos días del invierno arriba de tu Nissan Sentra. https://t.co/AAtcuY0P3P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19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- 2017-09-21 10:13:45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primavera se disfruta más arriba de tu Nissan March. 😎 #FelizPrimavera 🌺🌻 https://t.co/opu0LF4Kkh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- 2017-09-18 14:00:05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aquellos que buscan incansablemente nuevos caminos musicales, esta playlist es su compañera ideal: https://t.co/MOn9TaMTr3 https://t.co/H4e0kWkM8R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29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F668C-86E0-4419-BCAB-A3C476178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11767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D6810-0685-45C2-A6A4-D52D3C532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9E277-D17D-4857-8114-0FF9F6783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74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27201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840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250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671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465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3873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62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- 2017-09-08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Kicks, te da la inspiración que necesitás. #BuscandoActitud https://t.co/KiZj3NqiPq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32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- 2017-09-27 18:04:20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¡Vivimos partidos llenos de emoción! ¿Cuál fue tu favorito? #EstamosEnLaChampions https://t.co/WTIDFXPB8y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88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- 2017-09-26 16:00:10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artistas del fútbol están de regreso.
#EstamosEnLaChampions https://t.co/PAjD4iz5TG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0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- 2017-09-05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poder de atracción de las ruedas del Nissan Kicks, está en sus llantas de aluminio de 17”. #BuscandoActitud https://t.co/qkwAVlVi4J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4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- 2017-09-28 18:01:00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parrilla V-Motion culmina el exclusivo diseño exterior del Nissan Sentra. https://t.co/MvTsbiVZpw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36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- 2017-09-12 12:44:40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gigantes están de regreso y nosotros estamos listos. #EstamosEnLaChampions https://t.co/t30Spi0Okq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6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- 2017-09-13 17:47:36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¡Lo dejaron todo en la cancha! ¿Cuál fue tu gol favorito?
#EstamosEnLaChampions https://t.co/vjInlFgTMh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684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C0470-09CB-40B9-B2FE-BA65D815B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96552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FA31D-8887-4956-AA8D-F8C53BDCC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3CB57D-7194-426F-AAAA-87FBD5E4E2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1954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DCDA4-25F0-4835-BB03-356EFA60A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4A1EE-8842-4F98-BB05-BF4693952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56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45B65-38AD-48A2-99DB-286444910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011C8A-C2D9-46BF-8AC6-6202C4C271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043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097468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2696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271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219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51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@MariaCayre - 2017-09-22 11:32:57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acompañando en la apertura de las oficinas @nissanoficial en #Córdoba donde el 30% de los empleos nvos serán… https://t.co/YmDfSMcHe5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79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@delfinamerino - 2017-09-29 00:28:04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todos lados con mi #Kicks @nissanoficial 😍💞 https://t.co/U3ojiuD5kJ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81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@FaMaCa33_33 - 2017-09-07 08:20:42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SEÑORES DE @nissanoficial  el auto es mod 2017 una cubierta que me podría haber costado la vida
Una… https://t.co/h69ucv7Hmg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16:31:17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93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@cortinale - 2017-09-06 23:43:41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visitando Oppama Plant en Japón, dónde se produce el nuevo #NissanLEAF  @nissanoficial @RParabrisas https://t.co/OJG6f0EJy3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14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@FaMaCa33_33 - 2017-09-07 08:14:30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 PIDO POR FAVOR A CAR NOA QUE NO ME BOLUDEN MAS CON EL TEMA DE LA CUBIERTA QUE EXPLOTO!!! @nissanoficial #NeumaticosContinental
Atte FMC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16:31:17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86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- 2017-09-06 10:16:34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devela la segunda generación del #Nissan #Leaf - En breve el informe! @nissanoficial https://t.co/ax3D1XXzj0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7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- 2017-09-18 18:15:00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Nace la Alianza Renault-Nissan-Mitsubishi @nissanoficial Informe: (https://t.co/6DEglJrK6g) https://t.co/jFcmeHVr0w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195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ACAD2-A3D7-4696-87C8-1FCED0534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84498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10AC8-9E9A-4C2C-B9B8-07E94F9B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BE8C82-30F7-4981-9249-483971E0E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816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654839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1815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82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536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7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@marceloklapp - 2017-09-05 21:56:51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Alfonso Albaisa, líder global de diseño de #Nissan presenta el nuevo #leaf @nissanoficial https://t.co/rS0QxuHmXI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8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@floryortiz - 2017-09-14 11:41:48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Lástima que ni me lo entregan hace 45 dias qie espero una solución 🖓🖓🖓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96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- 2017-09-18 09:40:45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Nace la Alianza Renault-Nissan-Mitsubishi @nissanoficial Informe: (https://t.co/6DEglJa9eI) https://t.co/QwjPWYFFik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00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@Airbag_Uy - 2017-09-28 10:07:38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&amp;gt;&amp;gt;@nissanoficial formaliza la inauguración de sus nuevas instalaciones argentinas https://t.co/mRMP3SKYQt https://t.co/lg6LK1srhe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63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@cosasdeautos - 2017-09-12 14:25:50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#Test Comenzamos a conocer el #Kicks de @nissanoficial que estamos probando. Qué te parece su diseño exterior? https://t.co/DO4wX3xbCF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5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@JavierSassi - 2017-09-22 11:06:25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inauguración de las oficinas d @nissanoficial en #Cordoba c/presencia d @JSchiaretti Movil: @JavierSassi… https://t.co/z0ttXhaTuk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75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@emiliograglia - 2017-09-30 17:23:04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@Thomas_07172 @juanxlemos @nissanoficial Si la concesionaria no te da solución venite a DefensaConsumidor que citamos a agencia y fábrica.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656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22905-56D6-4BBF-8475-A9B33EBB12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06367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B993C-C61E-4F6B-B0C9-91452AE65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2452F-9CCD-4741-BDB7-9746CE9CF6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4762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279534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59192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32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598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18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@mpabalo - 2017-09-13 10:08:35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Main sponsor de la Jornada de Tranqueras Compartidas del CREA Arroyo Las Flores. Gracias x acompañar… https://t.co/v1heHjSP31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93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@Carscomar - 2017-09-04 10:19:40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[VIDEO 🎥] Un programa imperdible de Cars TV con prueba de NP300 Frontier de @nissanoficial . Y más del C4 Cactus.… https://t.co/6ugVcAIV4H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04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@mausorio - 2017-09-22 10:23:34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las nuevas oficinas de @nissanoficial en Córdoba. Impresiona lo rápido que creció esto. https://t.co/WsGduiXIT4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79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@agoss772 - 2017-09-08 11:36:05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A mi ni siquiera me busca mi gato xd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3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@RParabrisas - 2017-09-23 11:39:01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prueba el nuevo SUV de @nissanoficial👇
https://t.co/lTOxqf6peO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56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@marceloklapp - 2017-09-05 21:06:53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minutos del gran lanzamiento en #tokio del Nuevo #leaf @nissanoficial https://t.co/dMAHwuZGpN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52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EFCA7-7433-4BF9-8A75-CC7A851EE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09404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227C2-3061-4AE9-B9C7-9A994E16E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9B6C5-2F3A-4676-9E1D-71976D5E6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1982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44720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66574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91362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5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@garevtw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3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2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@Condistelec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7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@GPSTaller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4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@CreativeMediaYa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05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@CarsMagazineArg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76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@cosasdeautos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85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@RadioEmpEAccion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47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@InglesEnAccion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57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71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14BFA-2D20-4886-AE5E-123FCFB60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57099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77DDC-0685-43A1-8D93-1117B1C67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E1B017-B924-486C-9DBB-33BB5ABC4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9308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86827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887315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988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00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@ViejoCastilloOK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71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@cerlibre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87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@Kyoto_nissan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25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@AranzAtidings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14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@AlexisMautoneRC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9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@ettedgui2810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2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@marceloklapp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24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@SoyYoAmie181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1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@SEscayol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1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@0valiente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05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5FDC7-5B3C-47C5-AD3F-BA62B607C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97501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199E1-68FB-43B6-A0BF-BC8992BDB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45F720-B408-4105-90A6-B7ACE8CE40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280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5C1CB-C2D3-44E9-947A-BB5478584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92F83-0492-4F62-B3A9-34A6FBE9C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394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AC365-A81A-49EE-98A1-9977B0EF8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6DC73-3901-4A7C-B4B0-F3C342327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838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60748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9191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502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745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9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@MeniuttaL - 2017-09-30 17:18:56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Y nieblas trasereros y luces de giro laterales para cuando en "todos" los mods. Nissan 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1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@Thomas_07172 - 2017-09-29 22:47:46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pueden garantizar a clientes q si el stereo anda mal lo cambia n un auto 0 km pagado totalmte! En cto el cliente reclama?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83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@Thomas_07172 - 2017-09-29 22:43:29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 atiende a sus clientes en Córdoba?? Por favor ..mendigo que tengan post venta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5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@ladmdq - 2017-09-28 20:46:09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Por q publicitan una version q todavia no tienen?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8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@chuytuy - 2017-09-17 08:54:13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Trae discos traseros?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7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@Thomas_07172 - 2017-09-14 23:26:31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 .tengo auto 2017 no se de respuestas porque 60 días!! Sin Bluetooth por carreteras multadas? Vendan autos viejos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3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@Thomas_07172 - 2017-09-14 23:12:33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o sea......comprar es fácil...que nos atiendan es un milagro?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00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@Thomas_07172 - 2017-09-14 22:35:26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 el cliente para uds..en Córdoba...les sirve? Molestamos? No reclamo más pero mi Stereo n mi Nissan Sentra 2017 NUNCA anduvo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111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C9C1B-CEF1-4EAB-A787-D80D2A81A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65343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BFB86-2242-46CC-8CDB-68334F263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61048-B742-4EA5-816A-78D1037AC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012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78228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3157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593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136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03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@Thomas_07172 - 2017-09-14 22:32:06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siguen sin dar respuestas a mi reclamo de Stereo ..más de 60 días??? Son tiempos normales?? El cliente?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5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@cosasdeautos - 2017-09-14 11:13:20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#Test: ahora conocemos el interior del #Kicks de @nissanoficial, en su versión Exclusive CVT. Qué te parece? 👍o 👎? https://t.co/LKejACZk65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968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B7550-C4B1-459B-9C1E-5283507E1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77835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1188</Words>
  <Application>Microsoft Office PowerPoint</Application>
  <PresentationFormat>On-screen Show (4:3)</PresentationFormat>
  <Paragraphs>432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3</vt:lpstr>
      <vt:lpstr>Twitter Own and Retweeted Tweets Table - 2 of 3</vt:lpstr>
      <vt:lpstr>Twitter Own and Retweeted Tweets Table - 3 of 3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2017-10-04T13:15:17Z</dcterms:created>
  <dcterms:modified xsi:type="dcterms:W3CDTF">2017-10-04T13:16:12Z</dcterms:modified>
</cp:coreProperties>
</file>