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226061</c:v>
                </c:pt>
                <c:pt idx="1">
                  <c:v>226572</c:v>
                </c:pt>
                <c:pt idx="2">
                  <c:v>226895</c:v>
                </c:pt>
                <c:pt idx="3">
                  <c:v>227077</c:v>
                </c:pt>
                <c:pt idx="4">
                  <c:v>227219</c:v>
                </c:pt>
                <c:pt idx="5">
                  <c:v>227336</c:v>
                </c:pt>
                <c:pt idx="6">
                  <c:v>227447</c:v>
                </c:pt>
                <c:pt idx="7">
                  <c:v>227624</c:v>
                </c:pt>
                <c:pt idx="8">
                  <c:v>227893</c:v>
                </c:pt>
                <c:pt idx="9">
                  <c:v>228220</c:v>
                </c:pt>
                <c:pt idx="10">
                  <c:v>228395</c:v>
                </c:pt>
                <c:pt idx="11">
                  <c:v>228597</c:v>
                </c:pt>
                <c:pt idx="12">
                  <c:v>228875</c:v>
                </c:pt>
                <c:pt idx="13">
                  <c:v>229181</c:v>
                </c:pt>
                <c:pt idx="14">
                  <c:v>229496</c:v>
                </c:pt>
                <c:pt idx="15">
                  <c:v>229811</c:v>
                </c:pt>
                <c:pt idx="16">
                  <c:v>230168</c:v>
                </c:pt>
                <c:pt idx="17">
                  <c:v>230546</c:v>
                </c:pt>
                <c:pt idx="18">
                  <c:v>230852</c:v>
                </c:pt>
                <c:pt idx="19">
                  <c:v>231145</c:v>
                </c:pt>
                <c:pt idx="20">
                  <c:v>231345</c:v>
                </c:pt>
                <c:pt idx="21">
                  <c:v>231619</c:v>
                </c:pt>
                <c:pt idx="22">
                  <c:v>231882</c:v>
                </c:pt>
                <c:pt idx="23">
                  <c:v>232151</c:v>
                </c:pt>
                <c:pt idx="24">
                  <c:v>232555</c:v>
                </c:pt>
                <c:pt idx="25">
                  <c:v>232843</c:v>
                </c:pt>
                <c:pt idx="26">
                  <c:v>233061</c:v>
                </c:pt>
                <c:pt idx="27">
                  <c:v>233264</c:v>
                </c:pt>
                <c:pt idx="28">
                  <c:v>233531</c:v>
                </c:pt>
                <c:pt idx="29">
                  <c:v>233632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6-4843-83BC-0BBC67CD9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46392"/>
        <c:axId val="286045080"/>
      </c:lineChart>
      <c:dateAx>
        <c:axId val="286046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45080"/>
        <c:crosses val="autoZero"/>
        <c:auto val="1"/>
        <c:lblOffset val="100"/>
        <c:baseTimeUnit val="days"/>
      </c:dateAx>
      <c:valAx>
        <c:axId val="28604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4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46-4E2E-ADA4-F0FC639FA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325616"/>
        <c:axId val="286322992"/>
      </c:radarChart>
      <c:catAx>
        <c:axId val="28632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22992"/>
        <c:crosses val="autoZero"/>
        <c:auto val="1"/>
        <c:lblAlgn val="ctr"/>
        <c:lblOffset val="100"/>
        <c:noMultiLvlLbl val="0"/>
      </c:catAx>
      <c:valAx>
        <c:axId val="28632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2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9.3447596270954003E-2</c:v>
                </c:pt>
                <c:pt idx="1">
                  <c:v>0</c:v>
                </c:pt>
                <c:pt idx="2">
                  <c:v>0</c:v>
                </c:pt>
                <c:pt idx="3">
                  <c:v>5.8153366286908002E-2</c:v>
                </c:pt>
                <c:pt idx="4">
                  <c:v>3.7420536390370997E-2</c:v>
                </c:pt>
                <c:pt idx="5">
                  <c:v>0.10427803957286</c:v>
                </c:pt>
                <c:pt idx="6">
                  <c:v>5.2772537171656003E-3</c:v>
                </c:pt>
                <c:pt idx="7">
                  <c:v>0.18326850814160001</c:v>
                </c:pt>
                <c:pt idx="8">
                  <c:v>0</c:v>
                </c:pt>
                <c:pt idx="9">
                  <c:v>0</c:v>
                </c:pt>
                <c:pt idx="10">
                  <c:v>0.11125370663186</c:v>
                </c:pt>
                <c:pt idx="11">
                  <c:v>8.7528884531896008E-3</c:v>
                </c:pt>
                <c:pt idx="12">
                  <c:v>1.1366815892556999E-2</c:v>
                </c:pt>
                <c:pt idx="13">
                  <c:v>7.1606965087238003E-2</c:v>
                </c:pt>
                <c:pt idx="14">
                  <c:v>2.8342446519984001E-2</c:v>
                </c:pt>
                <c:pt idx="15">
                  <c:v>0</c:v>
                </c:pt>
                <c:pt idx="16">
                  <c:v>0</c:v>
                </c:pt>
                <c:pt idx="17">
                  <c:v>1.6930243057515001E-2</c:v>
                </c:pt>
                <c:pt idx="18">
                  <c:v>1.9072471055358E-2</c:v>
                </c:pt>
                <c:pt idx="19">
                  <c:v>0.12467640412471</c:v>
                </c:pt>
                <c:pt idx="20">
                  <c:v>0.15221950744880999</c:v>
                </c:pt>
                <c:pt idx="21">
                  <c:v>3.6719917747384E-2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5.1568764799161003E-3</c:v>
                </c:pt>
                <c:pt idx="26">
                  <c:v>2.682956145472E-2</c:v>
                </c:pt>
                <c:pt idx="27">
                  <c:v>8.4919498031411994E-2</c:v>
                </c:pt>
                <c:pt idx="28">
                  <c:v>0</c:v>
                </c:pt>
                <c:pt idx="29">
                  <c:v>6.6786254018947999E-2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6D-423C-A170-4A3A0C1F5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23976"/>
        <c:axId val="234978072"/>
      </c:lineChart>
      <c:dateAx>
        <c:axId val="286323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978072"/>
        <c:crosses val="autoZero"/>
        <c:auto val="1"/>
        <c:lblOffset val="100"/>
        <c:baseTimeUnit val="days"/>
      </c:dateAx>
      <c:valAx>
        <c:axId val="23497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2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285</c:v>
                </c:pt>
                <c:pt idx="1">
                  <c:v>235</c:v>
                </c:pt>
                <c:pt idx="2">
                  <c:v>227</c:v>
                </c:pt>
                <c:pt idx="3">
                  <c:v>205</c:v>
                </c:pt>
                <c:pt idx="4">
                  <c:v>313</c:v>
                </c:pt>
                <c:pt idx="5">
                  <c:v>292</c:v>
                </c:pt>
                <c:pt idx="6">
                  <c:v>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8F-4104-B471-CB74BA874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433744"/>
        <c:axId val="288431776"/>
      </c:barChart>
      <c:catAx>
        <c:axId val="28843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31776"/>
        <c:crosses val="autoZero"/>
        <c:auto val="1"/>
        <c:lblAlgn val="ctr"/>
        <c:lblOffset val="100"/>
        <c:noMultiLvlLbl val="0"/>
      </c:catAx>
      <c:valAx>
        <c:axId val="28843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3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531</c:v>
                </c:pt>
                <c:pt idx="1">
                  <c:v>511</c:v>
                </c:pt>
                <c:pt idx="2">
                  <c:v>323</c:v>
                </c:pt>
                <c:pt idx="3">
                  <c:v>182</c:v>
                </c:pt>
                <c:pt idx="4">
                  <c:v>142</c:v>
                </c:pt>
                <c:pt idx="5">
                  <c:v>117</c:v>
                </c:pt>
                <c:pt idx="6">
                  <c:v>111</c:v>
                </c:pt>
                <c:pt idx="7">
                  <c:v>177</c:v>
                </c:pt>
                <c:pt idx="8">
                  <c:v>269</c:v>
                </c:pt>
                <c:pt idx="9">
                  <c:v>327</c:v>
                </c:pt>
                <c:pt idx="10">
                  <c:v>175</c:v>
                </c:pt>
                <c:pt idx="11">
                  <c:v>202</c:v>
                </c:pt>
                <c:pt idx="12">
                  <c:v>278</c:v>
                </c:pt>
                <c:pt idx="13">
                  <c:v>306</c:v>
                </c:pt>
                <c:pt idx="14">
                  <c:v>315</c:v>
                </c:pt>
                <c:pt idx="15">
                  <c:v>315</c:v>
                </c:pt>
                <c:pt idx="16">
                  <c:v>357</c:v>
                </c:pt>
                <c:pt idx="17">
                  <c:v>378</c:v>
                </c:pt>
                <c:pt idx="18">
                  <c:v>306</c:v>
                </c:pt>
                <c:pt idx="19">
                  <c:v>293</c:v>
                </c:pt>
                <c:pt idx="20">
                  <c:v>200</c:v>
                </c:pt>
                <c:pt idx="21">
                  <c:v>274</c:v>
                </c:pt>
                <c:pt idx="22">
                  <c:v>263</c:v>
                </c:pt>
                <c:pt idx="23">
                  <c:v>269</c:v>
                </c:pt>
                <c:pt idx="24">
                  <c:v>404</c:v>
                </c:pt>
                <c:pt idx="25">
                  <c:v>288</c:v>
                </c:pt>
                <c:pt idx="26">
                  <c:v>218</c:v>
                </c:pt>
                <c:pt idx="27">
                  <c:v>203</c:v>
                </c:pt>
                <c:pt idx="28">
                  <c:v>267</c:v>
                </c:pt>
                <c:pt idx="29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48-4B4A-8104-78F6DA1B99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428168"/>
        <c:axId val="288428496"/>
      </c:lineChart>
      <c:dateAx>
        <c:axId val="288428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28496"/>
        <c:crosses val="autoZero"/>
        <c:auto val="1"/>
        <c:lblOffset val="100"/>
        <c:baseTimeUnit val="days"/>
      </c:dateAx>
      <c:valAx>
        <c:axId val="28842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2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DD-469D-8460-CF27C5039F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737984"/>
        <c:axId val="337728472"/>
      </c:lineChart>
      <c:dateAx>
        <c:axId val="33773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28472"/>
        <c:crosses val="autoZero"/>
        <c:auto val="1"/>
        <c:lblOffset val="100"/>
        <c:baseTimeUnit val="days"/>
      </c:dateAx>
      <c:valAx>
        <c:axId val="33772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3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2-41FF-BE4E-B23E6B7A4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314216"/>
        <c:axId val="333314872"/>
      </c:barChart>
      <c:catAx>
        <c:axId val="33331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14872"/>
        <c:crosses val="autoZero"/>
        <c:auto val="1"/>
        <c:lblAlgn val="ctr"/>
        <c:lblOffset val="100"/>
        <c:noMultiLvlLbl val="0"/>
      </c:catAx>
      <c:valAx>
        <c:axId val="33331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1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6.1635471866669997E-2</c:v>
                </c:pt>
                <c:pt idx="1">
                  <c:v>1.5749675869930001E-2</c:v>
                </c:pt>
                <c:pt idx="2">
                  <c:v>5.8821993856756002E-2</c:v>
                </c:pt>
                <c:pt idx="3">
                  <c:v>7.8965916309180997E-2</c:v>
                </c:pt>
                <c:pt idx="4">
                  <c:v>8.4621877256946004E-2</c:v>
                </c:pt>
                <c:pt idx="5">
                  <c:v>6.787153137318E-2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2-4430-87EA-CA4934B15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878968"/>
        <c:axId val="338871752"/>
      </c:barChart>
      <c:catAx>
        <c:axId val="33887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71752"/>
        <c:crosses val="autoZero"/>
        <c:auto val="1"/>
        <c:lblAlgn val="ctr"/>
        <c:lblOffset val="100"/>
        <c:noMultiLvlLbl val="0"/>
      </c:catAx>
      <c:valAx>
        <c:axId val="33887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7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50-4A74-A422-A7FA884268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50-4A74-A422-A7FA88426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877000"/>
        <c:axId val="338873064"/>
      </c:barChart>
      <c:catAx>
        <c:axId val="33887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73064"/>
        <c:crosses val="autoZero"/>
        <c:auto val="1"/>
        <c:lblAlgn val="ctr"/>
        <c:lblOffset val="100"/>
        <c:noMultiLvlLbl val="0"/>
      </c:catAx>
      <c:valAx>
        <c:axId val="33887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7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0.11050877544095</c:v>
                </c:pt>
                <c:pt idx="10">
                  <c:v>0.15314601950871001</c:v>
                </c:pt>
                <c:pt idx="11">
                  <c:v>8.2664044621181005E-3</c:v>
                </c:pt>
                <c:pt idx="12">
                  <c:v>7.178719664471E-3</c:v>
                </c:pt>
                <c:pt idx="13">
                  <c:v>2.8279804738825E-2</c:v>
                </c:pt>
                <c:pt idx="14">
                  <c:v>5.0207530259391002E-2</c:v>
                </c:pt>
                <c:pt idx="15">
                  <c:v>0</c:v>
                </c:pt>
                <c:pt idx="16">
                  <c:v>5.7212220356238998E-2</c:v>
                </c:pt>
                <c:pt idx="17">
                  <c:v>0</c:v>
                </c:pt>
                <c:pt idx="18">
                  <c:v>5.7574781955453999E-2</c:v>
                </c:pt>
                <c:pt idx="19">
                  <c:v>3.6546209200943001E-2</c:v>
                </c:pt>
                <c:pt idx="20">
                  <c:v>0.18142582424754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32-42CF-9A2C-12535852A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872736"/>
        <c:axId val="338870440"/>
      </c:lineChart>
      <c:catAx>
        <c:axId val="33887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70440"/>
        <c:crosses val="autoZero"/>
        <c:auto val="1"/>
        <c:lblAlgn val="ctr"/>
        <c:lblOffset val="100"/>
        <c:noMultiLvlLbl val="0"/>
      </c:catAx>
      <c:valAx>
        <c:axId val="33887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7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5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6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23-4041-888B-5E4955450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888152"/>
        <c:axId val="338882576"/>
      </c:lineChart>
      <c:catAx>
        <c:axId val="33888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82576"/>
        <c:crosses val="autoZero"/>
        <c:auto val="1"/>
        <c:lblAlgn val="ctr"/>
        <c:lblOffset val="100"/>
        <c:noMultiLvlLbl val="0"/>
      </c:catAx>
      <c:valAx>
        <c:axId val="33888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8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7.8642299622012996E-2</c:v>
                </c:pt>
                <c:pt idx="3">
                  <c:v>0</c:v>
                </c:pt>
                <c:pt idx="4">
                  <c:v>1.4540527603746E-2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67-405E-B624-69ACC9F84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881592"/>
        <c:axId val="338884216"/>
      </c:barChart>
      <c:catAx>
        <c:axId val="33888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84216"/>
        <c:crosses val="autoZero"/>
        <c:auto val="1"/>
        <c:lblAlgn val="ctr"/>
        <c:lblOffset val="100"/>
        <c:noMultiLvlLbl val="0"/>
      </c:catAx>
      <c:valAx>
        <c:axId val="33888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8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3E-4AC6-92D1-B3D00E68B9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3E-4AC6-92D1-B3D00E68B9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3E-4AC6-92D1-B3D00E68B9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3E-4AC6-92D1-B3D00E68B9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3E-4AC6-92D1-B3D00E68B9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3E-4AC6-92D1-B3D00E68B96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3E-4AC6-92D1-B3D00E68B96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93E-4AC6-92D1-B3D00E68B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887824"/>
        <c:axId val="338887168"/>
      </c:barChart>
      <c:catAx>
        <c:axId val="33888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87168"/>
        <c:crosses val="autoZero"/>
        <c:auto val="1"/>
        <c:lblAlgn val="ctr"/>
        <c:lblOffset val="100"/>
        <c:noMultiLvlLbl val="0"/>
      </c:catAx>
      <c:valAx>
        <c:axId val="33888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8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8B-4DD9-84F3-D47BE2997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849168"/>
        <c:axId val="292843264"/>
      </c:barChart>
      <c:catAx>
        <c:axId val="29284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3264"/>
        <c:crosses val="autoZero"/>
        <c:auto val="1"/>
        <c:lblAlgn val="ctr"/>
        <c:lblOffset val="100"/>
        <c:noMultiLvlLbl val="0"/>
      </c:catAx>
      <c:valAx>
        <c:axId val="29284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27251-FD8C-4A4C-844E-A782080C66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849104-51AA-4D74-B2D6-D63EDD4B6C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63776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E3CF7-FE35-4AD0-92CF-DF25F66F8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1BDC4-297B-4B82-B5C2-04906B5D3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7693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179424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63687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1135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9224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33766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3199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06253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3177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6377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4010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01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23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CA055-1FA5-465E-BD28-48F1689F1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925190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7B968-A3EF-434B-97DF-CDFB56AC1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2C97D3-8A79-4922-8C88-6022106682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8763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3807A-4C2F-422D-8C24-425B75FA8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D4149-F0FF-499A-9BD3-E2920E090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585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466A0-63EA-4D0A-B540-B2F78EB2F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2E404F-25BA-4700-ACC0-49363FE68E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2810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C6566-3229-4AF2-9BF5-ABAE28C77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72424-AB65-45B0-BD84-D35289E6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17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7DE63-EDFF-4CBE-9D7F-96FA4B5CE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936A97-9510-4B5F-A143-125CD73A84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3689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EF69C-F628-4FCC-B253-73B1A5922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0518B-3C2B-4F96-B158-61530285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99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50338-DBE0-4E44-8E1F-55DB3CF0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E11C09-8A1E-49AD-82E2-B2E62DD095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8597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34C8F-2AAB-4E32-BF70-2418A3DC2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EC49D-F06E-4ECE-930C-35F20BC91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207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726FE-B57F-40B2-8294-2E4C4183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C2CCCE-4046-4D41-A3E4-775774AAE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6286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4F399-9C1B-4BFF-A995-A0254930A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9D44E-8C83-4F5B-9EF2-8CFE64C2C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117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DE8A7-DE21-4535-86C2-A21364901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F98EA5-9FF2-44EA-A7C0-E6139628FF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0380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83966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6414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6455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974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707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36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770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3636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69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- 2017-09-08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Kicks, te da la inspiración que necesitás.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9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- 2017-09-21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primavera se disfruta más arriba de tu Nissan March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93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- 2017-09-20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Dondequiera que mires en el interior de tu Nissan Note, vas a encontrar detalles de calidad.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37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- 2017-09-11 09:30:00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Empezá el lunes con más energía arriba de tu Nissan March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44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- 2017-09-06 16:02:14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últimos días del invierno arriba de tu Nissan Sentra.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13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- 2017-09-01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un techo flotante y líneas audaces, el nuevo Nissan Kicks no tiene problemas para sobresalir.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79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- 2017-09-28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parrilla V-Motion culmina el exclusivo diseño exterior del Nissan Sentra.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69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- 2017-09-14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compañera incansable.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214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695ED-AA13-419B-AE36-213661D3B8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0560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3E1E-0712-4552-B050-2A4E8419F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BB950B-6552-4543-99F8-5CDF40AE6F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3716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28934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4951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1637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353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774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294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24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8550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48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- 2017-09-30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Actitud de sábado a la noche con tu Nissan Kicks. 😉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35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- 2017-09-04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Viví una experiencia distinta por las calles de la ciudad con el Nissan March.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3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- 2017-09-27 18:42:00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y toda la fuerza de sus caballos junto al mejor polo del mundo La Dolfina Polo Team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39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- 2017-09-22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tecnología del nuevo Nissan Kicks va con tu actitud. 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21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- 2017-09-05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poder de atracción de las ruedas del Nissan Kicks, está en sus llantas de aluminio de 17”.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56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- 2017-09-15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Nissan Kicks, equipado con Around View Monitor. Descubrí más en http://bit.ly/2s7yX9E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99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- 2017-09-19 14:30:00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012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1BBF5-4688-4687-AA77-EAE5C22DE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492554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1558C-EAAA-4551-B12B-7D3F03D1A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E68BBC-7581-4040-998C-5079FBAF73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056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182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282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575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467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242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2626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0469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259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33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- 2017-09-18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aquellos que buscan incansablemente nuevos caminos musicales, esta playlist es su compañera ideal: http://spoti.fi/2wB0jFI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02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- 2017-09-27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goles se gritan con emoción. ¿Cuál fue tu gol favorito de esta jornada?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7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- 2017-09-13 16:30:00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¡Nos volveremos a encontrar junto a Nissan y la UEFA Champions League! ¿Cuál fue el mejor partido de la jornada?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0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- 2017-09-12 12:58:00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listos para volver a vivir la emoción del mejor fútbol del mundo.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92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- 2017-09-12 11:25:34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amplía su patrocinio con la UEFA Champions League. ¡Mirá la emoción de estos niños cuando conocieron a uno de sus ídolos!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323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6C74A-824A-4DF8-BEE8-5FA289BFB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558645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1D72-F090-4FCB-B261-F8BE81405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9B8A1C-C490-4921-A516-D5B4FC3D5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8799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95805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6533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4700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355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815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654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191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8352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9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- 2017-09-07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que entienden que viajar con buena música, es más importante que llegar. ¡Seguinos en Spotify: http://spoti.fi/2wZbMnp!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82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- 2017-09-26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Duelos de gigantes en la segunda jornada de la UEFA Champions League.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84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2DDDE-EABE-48BF-8666-D26943EAC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145765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92063-8C59-4665-A08D-382949E84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6D16CC-49EF-4059-B9AA-E8A87FFA05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9016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BECB8-83AD-4815-A66A-CC3629335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1F0C7-D9BA-433C-8738-8C2A5472D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113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826AC-C1DF-44D3-8F94-D3098811F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A0662E-F591-4CEF-AF40-74BDCC5E47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9882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8BD0D-0CE8-4ADF-9D22-BD30CF419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323E2-C507-4562-B086-C6AF1647B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85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C1976-581A-480E-9A9E-5F24BEDE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A0214D-6FC4-4289-9D7C-085B760AD9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1735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3A58D-0CF9-4C44-8F55-EA1316BF0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DBCF7-4BDD-44E0-9B30-AA50FCB5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967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4980E-2C23-4355-B085-021D7913B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9FF3B7-CF66-4491-A9CB-8FE210CE2F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9764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A2AD5-6CD9-440D-8B24-B312270EE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BAC56-5ABD-4D26-8760-804E3FCC4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051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BD81C-DA3B-45B5-A7BE-4EADB8B0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B46C47-5A29-4910-996E-2D0759FC9B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2967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88DC7-77B8-490C-A161-38F7D02D0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B28A7-A9A5-419B-A941-B1533C99C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954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23D40-401B-4345-988E-19208D55E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42B40A-174A-4B68-B7F0-9CCBDC1281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9542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50605-F135-43A2-B489-6B289D433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084A5-F877-4773-AEDB-43B71FC82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782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C026-BB25-4E90-9674-61FA4E889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951F7D-C9EE-46C9-AC1E-77CDCEC528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0302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AA705-1806-4EB2-A930-2FAD9870E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0726C-292A-463B-9F3B-01FEB3365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373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AB041-82AF-4C66-8E4E-22798861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99E14-B84B-4071-91F0-9A32D54D0F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6096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C336F-DE6F-4AE7-ABBC-ADDD759D0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E5D30-DDAB-44E3-A077-55765553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603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B6E9E-A7F0-4B73-8419-AD84C4B8C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EC2C8-894F-42ED-897E-83AC03C532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9312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37262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394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131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9574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369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23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Alexis Ezequiel Pizzichini Viola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8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Nicolás Chueco Boria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64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Paula Garritani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15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Nieves de Faveri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25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Miriam E. Falcon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25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Lucho Darco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24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Ariel Zamora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11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Empalme Libre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129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Rodrigo 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297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Insua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570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8C25E-6CB2-4CBE-B5B5-D2EEF777B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898261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59F2A-AAF2-49F4-95DC-F888D2DDF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AAC8A3-F4C8-477D-83DB-CBA242548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723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624853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5177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461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649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452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9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Gisela Priotto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33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Beto Soto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45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75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Lucas Rodriguez Yastouktsian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23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Paula Zeta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55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0A526-2002-44F9-B63D-865046C7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351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51F35-C44F-4C4A-B383-6AD09250F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3506F4-8EF6-4330-8EB7-C376782D20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9420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50BCD-8E8B-42E0-906C-E04F802E7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15841-927A-4EDE-BE54-C3DCDD23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113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719</Words>
  <Application>Microsoft Office PowerPoint</Application>
  <PresentationFormat>On-screen Show (4:3)</PresentationFormat>
  <Paragraphs>371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2017-10-04T13:12:05Z</dcterms:created>
  <dcterms:modified xsi:type="dcterms:W3CDTF">2017-10-04T13:12:54Z</dcterms:modified>
</cp:coreProperties>
</file>