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8-4CE9-BAB2-FA85AB32B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133968"/>
        <c:axId val="293131016"/>
      </c:radarChart>
      <c:catAx>
        <c:axId val="29313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1016"/>
        <c:crosses val="autoZero"/>
        <c:auto val="1"/>
        <c:lblAlgn val="ctr"/>
        <c:lblOffset val="100"/>
        <c:noMultiLvlLbl val="0"/>
      </c:catAx>
      <c:valAx>
        <c:axId val="29313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2536</c:v>
                </c:pt>
                <c:pt idx="1">
                  <c:v>2581</c:v>
                </c:pt>
                <c:pt idx="2">
                  <c:v>2631</c:v>
                </c:pt>
                <c:pt idx="3">
                  <c:v>2695</c:v>
                </c:pt>
                <c:pt idx="4">
                  <c:v>2738</c:v>
                </c:pt>
                <c:pt idx="5">
                  <c:v>2777</c:v>
                </c:pt>
                <c:pt idx="6">
                  <c:v>2806</c:v>
                </c:pt>
                <c:pt idx="7">
                  <c:v>2833</c:v>
                </c:pt>
                <c:pt idx="8">
                  <c:v>2868</c:v>
                </c:pt>
                <c:pt idx="9">
                  <c:v>2908</c:v>
                </c:pt>
                <c:pt idx="10">
                  <c:v>2941</c:v>
                </c:pt>
                <c:pt idx="11">
                  <c:v>2978</c:v>
                </c:pt>
                <c:pt idx="12">
                  <c:v>3039</c:v>
                </c:pt>
                <c:pt idx="13">
                  <c:v>3106</c:v>
                </c:pt>
                <c:pt idx="14">
                  <c:v>3140</c:v>
                </c:pt>
                <c:pt idx="15">
                  <c:v>3184</c:v>
                </c:pt>
                <c:pt idx="16">
                  <c:v>3232</c:v>
                </c:pt>
                <c:pt idx="17">
                  <c:v>3279</c:v>
                </c:pt>
                <c:pt idx="18">
                  <c:v>3330</c:v>
                </c:pt>
                <c:pt idx="19">
                  <c:v>3364</c:v>
                </c:pt>
                <c:pt idx="20">
                  <c:v>3402</c:v>
                </c:pt>
                <c:pt idx="21">
                  <c:v>3427</c:v>
                </c:pt>
                <c:pt idx="22">
                  <c:v>3451</c:v>
                </c:pt>
                <c:pt idx="23">
                  <c:v>3491</c:v>
                </c:pt>
                <c:pt idx="24">
                  <c:v>3526</c:v>
                </c:pt>
                <c:pt idx="25">
                  <c:v>3549</c:v>
                </c:pt>
                <c:pt idx="26">
                  <c:v>3583</c:v>
                </c:pt>
                <c:pt idx="27">
                  <c:v>3623</c:v>
                </c:pt>
                <c:pt idx="28">
                  <c:v>3710</c:v>
                </c:pt>
                <c:pt idx="29">
                  <c:v>3750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5-4B55-A304-B722F4194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21000"/>
        <c:axId val="299921328"/>
      </c:lineChart>
      <c:dateAx>
        <c:axId val="29992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21328"/>
        <c:crosses val="autoZero"/>
        <c:auto val="1"/>
        <c:lblOffset val="100"/>
        <c:baseTimeUnit val="days"/>
      </c:dateAx>
      <c:valAx>
        <c:axId val="29992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2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</c:v>
                </c:pt>
                <c:pt idx="1">
                  <c:v>39</c:v>
                </c:pt>
                <c:pt idx="2">
                  <c:v>42</c:v>
                </c:pt>
                <c:pt idx="3">
                  <c:v>44</c:v>
                </c:pt>
                <c:pt idx="4">
                  <c:v>42</c:v>
                </c:pt>
                <c:pt idx="5">
                  <c:v>38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59-4FAF-B190-E89816458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079152"/>
        <c:axId val="302073576"/>
      </c:barChart>
      <c:catAx>
        <c:axId val="30207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3576"/>
        <c:crosses val="autoZero"/>
        <c:auto val="1"/>
        <c:lblAlgn val="ctr"/>
        <c:lblOffset val="100"/>
        <c:noMultiLvlLbl val="0"/>
      </c:catAx>
      <c:valAx>
        <c:axId val="30207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DD-4ECC-9AFF-B3E199D0B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69968"/>
        <c:axId val="302073904"/>
      </c:lineChart>
      <c:catAx>
        <c:axId val="30206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3904"/>
        <c:crosses val="autoZero"/>
        <c:auto val="1"/>
        <c:lblAlgn val="ctr"/>
        <c:lblOffset val="100"/>
        <c:noMultiLvlLbl val="0"/>
      </c:catAx>
      <c:valAx>
        <c:axId val="30207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6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6.8218042715970997</c:v>
                </c:pt>
                <c:pt idx="12">
                  <c:v>0</c:v>
                </c:pt>
                <c:pt idx="13">
                  <c:v>7.7781319732228003</c:v>
                </c:pt>
                <c:pt idx="14">
                  <c:v>0</c:v>
                </c:pt>
                <c:pt idx="15">
                  <c:v>5.3873127191584</c:v>
                </c:pt>
                <c:pt idx="16">
                  <c:v>5.3873127191584</c:v>
                </c:pt>
                <c:pt idx="17">
                  <c:v>3.8571883965571998</c:v>
                </c:pt>
                <c:pt idx="18">
                  <c:v>6.1204972904048001</c:v>
                </c:pt>
                <c:pt idx="19">
                  <c:v>4.5903729678036003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51-4ECF-8B11-42BA710E4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85384"/>
        <c:axId val="302085712"/>
      </c:lineChart>
      <c:catAx>
        <c:axId val="30208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5712"/>
        <c:crosses val="autoZero"/>
        <c:auto val="1"/>
        <c:lblAlgn val="ctr"/>
        <c:lblOffset val="100"/>
        <c:noMultiLvlLbl val="0"/>
      </c:catAx>
      <c:valAx>
        <c:axId val="30208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7-4551-AF1F-9DD9C39BF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083744"/>
        <c:axId val="302084072"/>
      </c:barChart>
      <c:catAx>
        <c:axId val="3020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4072"/>
        <c:crosses val="autoZero"/>
        <c:auto val="1"/>
        <c:lblAlgn val="ctr"/>
        <c:lblOffset val="100"/>
        <c:noMultiLvlLbl val="0"/>
      </c:catAx>
      <c:valAx>
        <c:axId val="30208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8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6.4220818942474001</c:v>
                </c:pt>
                <c:pt idx="1">
                  <c:v>3.3770583310075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7-4110-B4C2-C145DDDD8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307304"/>
        <c:axId val="300307632"/>
      </c:barChart>
      <c:catAx>
        <c:axId val="30030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7632"/>
        <c:crosses val="autoZero"/>
        <c:auto val="1"/>
        <c:lblAlgn val="ctr"/>
        <c:lblOffset val="100"/>
        <c:noMultiLvlLbl val="0"/>
      </c:catAx>
      <c:valAx>
        <c:axId val="30030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3-48D1-9C39-7AFAB9E07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93-48D1-9C39-7AFAB9E07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309272"/>
        <c:axId val="300309600"/>
      </c:barChart>
      <c:catAx>
        <c:axId val="30030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9600"/>
        <c:crosses val="autoZero"/>
        <c:auto val="1"/>
        <c:lblAlgn val="ctr"/>
        <c:lblOffset val="100"/>
        <c:noMultiLvlLbl val="0"/>
      </c:catAx>
      <c:valAx>
        <c:axId val="30030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6.1088132357619997</c:v>
                </c:pt>
                <c:pt idx="2">
                  <c:v>4.2157174673878002</c:v>
                </c:pt>
                <c:pt idx="3">
                  <c:v>5.3770283168947</c:v>
                </c:pt>
                <c:pt idx="4">
                  <c:v>7.7632834871142</c:v>
                </c:pt>
                <c:pt idx="6">
                  <c:v>6.8087814190264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47-46C4-8854-57908E2B9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080696"/>
        <c:axId val="250750536"/>
      </c:barChart>
      <c:catAx>
        <c:axId val="24708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50536"/>
        <c:crosses val="autoZero"/>
        <c:auto val="1"/>
        <c:lblAlgn val="ctr"/>
        <c:lblOffset val="100"/>
        <c:noMultiLvlLbl val="0"/>
      </c:catAx>
      <c:valAx>
        <c:axId val="25075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A-4804-9B93-BC549BA5E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BA-4804-9B93-BC549BA5E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207760"/>
        <c:axId val="303211368"/>
      </c:barChart>
      <c:catAx>
        <c:axId val="30320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1368"/>
        <c:crosses val="autoZero"/>
        <c:auto val="1"/>
        <c:lblAlgn val="ctr"/>
        <c:lblOffset val="100"/>
        <c:noMultiLvlLbl val="0"/>
      </c:catAx>
      <c:valAx>
        <c:axId val="30321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0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0CBD-00E8-4B56-B4FC-3EBAC8DBEE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69460-4AC2-44EA-8E77-EB4AEE2C4F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3600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1997-B586-4237-AA21-F98C5AECB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0133D-192D-4B62-828A-C80356F5A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98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192148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59861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6133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432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7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738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732154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699565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0027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712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9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37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ADE9E-D17E-4E76-B446-5FEAAA788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2517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F092-2D98-4B8C-AE93-63B46DE42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56409-B1FD-45F1-9F9C-4CAB34D5D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0715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62567-FDEA-47E5-8BB1-656FE0D8F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91984-3418-425C-8F8E-1B5048A6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4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ED34-EC44-46B9-AA0D-AB9CD75E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D2B9E-0AE1-4425-BC02-084D4F81C6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86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8BC2E-C2F3-4064-A0A3-4D0946898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F4931-5F5A-4D55-AE1B-A4943CEB9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6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1E72E-C9E8-44C0-9957-84F773F9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1A41F8-67A4-458E-8FA2-3A5FAC641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897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96BD5-B56A-4A61-8841-E4B98520C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A8850-0B23-43AE-A05E-8CEE399A8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52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3A5A-73B9-44B9-8C2A-8749F668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F9E24-5619-4EC9-AC85-7D56293E0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735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883BF-692A-47C5-BD12-B4F166477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CF032-4089-445E-933B-8B0DD973B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35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15A8-3288-4B43-8851-B84C4100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169F3-D464-4B9A-94DC-CFA890AC1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807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0C88-1453-449B-AA69-A5C2806C7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E606E-A08A-4E61-8D51-93D01A1D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EB40-FCCE-442F-B1A4-92DCDB2E5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9FB11-DD9F-43B3-96A9-692F47FAB7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872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993D6-3CFD-46A8-8FB4-4925DCAAB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B7044-8D4E-48C4-B549-39812E66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46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38A95-0E9F-416B-BA00-B1913A8F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F513F5-D8B8-49DE-B59C-BD8612858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646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BE9E0-EFDD-4CDD-8288-0E49C43B5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84786-B4AF-46F6-9FD4-49E4E37B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31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3FFB5-B622-4225-AAEE-8C7031F35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60C752-6969-4F2B-B30C-A0E53FC79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010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3FCCF-2F2A-4A06-BEF9-491003C5B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1ECC5-7060-49C1-9596-1BA8EA9F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8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EAFD8-7942-4C5F-A4D7-207B96982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431B3-27CC-4C88-8321-30C8ACB62B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4514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B000E-4B08-4C48-8F62-975D277FC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F59A7-C953-42D0-B93C-A7F1BD4F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62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279B4-1452-4C5E-B315-4A714DF7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4B5E1B-9267-4D24-B36F-2FCC1C4A1B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777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59184-4529-4772-95F6-FD227603B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023D5-266E-495A-B683-1CCA97DDE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17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F727-3F84-4DC0-BCCD-9595F826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01F75B-D017-4CCD-B289-6D551971C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067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49558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685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7654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2166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391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nissanarg (Nissan Argentina) - 2017-09-01 13:57:19</a:t>
                      </a:r>
                      <a:r>
                        <a:rPr lang="en-US" sz="1000"/>
                        <a:t>
Llevá tu estilo a todas partes 😉 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4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- 2017-09-10 11:36:48</a:t>
                      </a:r>
                      <a:r>
                        <a:rPr lang="es-ES" sz="1000"/>
                        <a:t>
Más de 20mil personas corrieron en los #21kBsAs al ritmo del Nissan Kicks 💪 🙌 👏
#BuscandoActitud 
@maratondebuenosaires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7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- 2017-09-04 18:48:00</a:t>
                      </a:r>
                      <a:r>
                        <a:rPr lang="es-ES" sz="1000"/>
                        <a:t>
Viví una experiencia distinta por las calles de la ciudad con el Nissan March. 🙌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3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- 2017-09-14 15:01:45</a:t>
                      </a:r>
                      <a:r>
                        <a:rPr lang="es-ES" sz="1000"/>
                        <a:t>
El camino está lleno de cosas inesperadas, pero la Nissan Frontier está lista para lo que sea 😉 ¡Gracias @rem_agencia por el fotón!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0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nissanarg (Nissan Argentina) - 2017-09-21 16:29:54</a:t>
                      </a:r>
                      <a:r>
                        <a:rPr lang="en-US" sz="1000"/>
                        <a:t>
La primavera se disfruta más arriba de tu Nissan March. 😎 🌼🌺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4.9677%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5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- 2017-09-27 19:08:33</a:t>
                      </a:r>
                      <a:r>
                        <a:rPr lang="es-ES" sz="1000"/>
                        <a:t>
Nissan y toda la fuerza de sus caballos junto al mejor polo del mundo @ladolfinapoloteam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9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- 2017-09-27 17:20:19</a:t>
                      </a:r>
                      <a:r>
                        <a:rPr lang="es-ES" sz="1000"/>
                        <a:t>
De día, rendimiento. De noche, la actitud que buscabas. #BuscandoActitud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85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EF6CC-822B-4A9D-B220-CC8C976BE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75563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2017-10-03T14:28:14Z</dcterms:created>
  <dcterms:modified xsi:type="dcterms:W3CDTF">2017-10-03T14:28:35Z</dcterms:modified>
</cp:coreProperties>
</file>