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15202</c:v>
                </c:pt>
                <c:pt idx="1">
                  <c:v>17491</c:v>
                </c:pt>
                <c:pt idx="2">
                  <c:v>19345</c:v>
                </c:pt>
                <c:pt idx="3">
                  <c:v>19678</c:v>
                </c:pt>
                <c:pt idx="4">
                  <c:v>19691</c:v>
                </c:pt>
                <c:pt idx="5">
                  <c:v>19756</c:v>
                </c:pt>
                <c:pt idx="6">
                  <c:v>19795</c:v>
                </c:pt>
                <c:pt idx="7">
                  <c:v>19823</c:v>
                </c:pt>
                <c:pt idx="8">
                  <c:v>19863</c:v>
                </c:pt>
                <c:pt idx="9">
                  <c:v>19874</c:v>
                </c:pt>
                <c:pt idx="10">
                  <c:v>19923</c:v>
                </c:pt>
                <c:pt idx="11">
                  <c:v>19954</c:v>
                </c:pt>
                <c:pt idx="12">
                  <c:v>20004</c:v>
                </c:pt>
                <c:pt idx="13">
                  <c:v>20051</c:v>
                </c:pt>
                <c:pt idx="14">
                  <c:v>20076</c:v>
                </c:pt>
                <c:pt idx="15">
                  <c:v>20136</c:v>
                </c:pt>
                <c:pt idx="16">
                  <c:v>20191</c:v>
                </c:pt>
                <c:pt idx="17">
                  <c:v>20224</c:v>
                </c:pt>
                <c:pt idx="18">
                  <c:v>20221</c:v>
                </c:pt>
                <c:pt idx="19">
                  <c:v>20210</c:v>
                </c:pt>
                <c:pt idx="20">
                  <c:v>20204</c:v>
                </c:pt>
                <c:pt idx="21">
                  <c:v>20198</c:v>
                </c:pt>
                <c:pt idx="22">
                  <c:v>20191</c:v>
                </c:pt>
                <c:pt idx="23">
                  <c:v>20190</c:v>
                </c:pt>
                <c:pt idx="24">
                  <c:v>20185</c:v>
                </c:pt>
                <c:pt idx="25">
                  <c:v>20136</c:v>
                </c:pt>
                <c:pt idx="26">
                  <c:v>20119</c:v>
                </c:pt>
                <c:pt idx="27">
                  <c:v>20107</c:v>
                </c:pt>
                <c:pt idx="28">
                  <c:v>20088</c:v>
                </c:pt>
                <c:pt idx="29">
                  <c:v>20068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79-4DCA-8A31-584EBAB53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02832"/>
        <c:axId val="248343232"/>
      </c:lineChart>
      <c:dateAx>
        <c:axId val="25040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43232"/>
        <c:crosses val="autoZero"/>
        <c:auto val="1"/>
        <c:lblOffset val="100"/>
        <c:baseTimeUnit val="days"/>
      </c:dateAx>
      <c:valAx>
        <c:axId val="24834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0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D-42E8-81A8-218F9C7A9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191624"/>
        <c:axId val="174191952"/>
      </c:radarChart>
      <c:catAx>
        <c:axId val="17419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91952"/>
        <c:crosses val="autoZero"/>
        <c:auto val="1"/>
        <c:lblAlgn val="ctr"/>
        <c:lblOffset val="100"/>
        <c:noMultiLvlLbl val="0"/>
      </c:catAx>
      <c:valAx>
        <c:axId val="17419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9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103</c:v>
                </c:pt>
                <c:pt idx="1">
                  <c:v>-2</c:v>
                </c:pt>
                <c:pt idx="2">
                  <c:v>22</c:v>
                </c:pt>
                <c:pt idx="3">
                  <c:v>17</c:v>
                </c:pt>
                <c:pt idx="4">
                  <c:v>10</c:v>
                </c:pt>
                <c:pt idx="5">
                  <c:v>472</c:v>
                </c:pt>
                <c:pt idx="6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8-4A40-8E9F-AD9F82071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091432"/>
        <c:axId val="302093728"/>
      </c:barChart>
      <c:catAx>
        <c:axId val="30209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93728"/>
        <c:crosses val="autoZero"/>
        <c:auto val="1"/>
        <c:lblAlgn val="ctr"/>
        <c:lblOffset val="100"/>
        <c:noMultiLvlLbl val="0"/>
      </c:catAx>
      <c:valAx>
        <c:axId val="30209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9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81</c:v>
                </c:pt>
                <c:pt idx="1">
                  <c:v>81</c:v>
                </c:pt>
                <c:pt idx="2">
                  <c:v>81</c:v>
                </c:pt>
                <c:pt idx="3">
                  <c:v>81</c:v>
                </c:pt>
                <c:pt idx="4">
                  <c:v>81</c:v>
                </c:pt>
                <c:pt idx="5">
                  <c:v>81</c:v>
                </c:pt>
                <c:pt idx="6">
                  <c:v>81</c:v>
                </c:pt>
                <c:pt idx="7">
                  <c:v>81</c:v>
                </c:pt>
                <c:pt idx="8">
                  <c:v>81</c:v>
                </c:pt>
                <c:pt idx="9">
                  <c:v>81</c:v>
                </c:pt>
                <c:pt idx="10">
                  <c:v>81</c:v>
                </c:pt>
                <c:pt idx="11">
                  <c:v>81</c:v>
                </c:pt>
                <c:pt idx="12">
                  <c:v>81</c:v>
                </c:pt>
                <c:pt idx="13">
                  <c:v>81</c:v>
                </c:pt>
                <c:pt idx="14">
                  <c:v>81</c:v>
                </c:pt>
                <c:pt idx="15">
                  <c:v>81</c:v>
                </c:pt>
                <c:pt idx="16">
                  <c:v>81</c:v>
                </c:pt>
                <c:pt idx="17">
                  <c:v>81</c:v>
                </c:pt>
                <c:pt idx="18">
                  <c:v>81</c:v>
                </c:pt>
                <c:pt idx="19">
                  <c:v>81</c:v>
                </c:pt>
                <c:pt idx="20">
                  <c:v>81</c:v>
                </c:pt>
                <c:pt idx="21">
                  <c:v>81</c:v>
                </c:pt>
                <c:pt idx="22">
                  <c:v>81</c:v>
                </c:pt>
                <c:pt idx="23">
                  <c:v>81</c:v>
                </c:pt>
                <c:pt idx="24">
                  <c:v>81</c:v>
                </c:pt>
                <c:pt idx="25">
                  <c:v>83</c:v>
                </c:pt>
                <c:pt idx="26">
                  <c:v>83</c:v>
                </c:pt>
                <c:pt idx="27">
                  <c:v>83</c:v>
                </c:pt>
                <c:pt idx="28">
                  <c:v>84</c:v>
                </c:pt>
                <c:pt idx="29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97-4197-B774-4E4B8D441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95040"/>
        <c:axId val="302097008"/>
      </c:lineChart>
      <c:dateAx>
        <c:axId val="302095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97008"/>
        <c:crosses val="autoZero"/>
        <c:auto val="1"/>
        <c:lblOffset val="100"/>
        <c:baseTimeUnit val="days"/>
      </c:dateAx>
      <c:valAx>
        <c:axId val="30209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9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12305459</c:v>
                </c:pt>
                <c:pt idx="1">
                  <c:v>12353040</c:v>
                </c:pt>
                <c:pt idx="2">
                  <c:v>12622485</c:v>
                </c:pt>
                <c:pt idx="3">
                  <c:v>13704885</c:v>
                </c:pt>
                <c:pt idx="4">
                  <c:v>13909682</c:v>
                </c:pt>
                <c:pt idx="5">
                  <c:v>14088109</c:v>
                </c:pt>
                <c:pt idx="6">
                  <c:v>14474338</c:v>
                </c:pt>
                <c:pt idx="7">
                  <c:v>14708340</c:v>
                </c:pt>
                <c:pt idx="8">
                  <c:v>15014280</c:v>
                </c:pt>
                <c:pt idx="9">
                  <c:v>15014280</c:v>
                </c:pt>
                <c:pt idx="10">
                  <c:v>15856051</c:v>
                </c:pt>
                <c:pt idx="11">
                  <c:v>16237467</c:v>
                </c:pt>
                <c:pt idx="12">
                  <c:v>16569427</c:v>
                </c:pt>
                <c:pt idx="13">
                  <c:v>16844684</c:v>
                </c:pt>
                <c:pt idx="14">
                  <c:v>17109448</c:v>
                </c:pt>
                <c:pt idx="15">
                  <c:v>17270392</c:v>
                </c:pt>
                <c:pt idx="16">
                  <c:v>17423872</c:v>
                </c:pt>
                <c:pt idx="17">
                  <c:v>17424633</c:v>
                </c:pt>
                <c:pt idx="18">
                  <c:v>17425907</c:v>
                </c:pt>
                <c:pt idx="19">
                  <c:v>17426593</c:v>
                </c:pt>
                <c:pt idx="20">
                  <c:v>17427600</c:v>
                </c:pt>
                <c:pt idx="21">
                  <c:v>17429281</c:v>
                </c:pt>
                <c:pt idx="22">
                  <c:v>17430446</c:v>
                </c:pt>
                <c:pt idx="23">
                  <c:v>17432173</c:v>
                </c:pt>
                <c:pt idx="24">
                  <c:v>17432618</c:v>
                </c:pt>
                <c:pt idx="25">
                  <c:v>17433679</c:v>
                </c:pt>
                <c:pt idx="26">
                  <c:v>17434816</c:v>
                </c:pt>
                <c:pt idx="27">
                  <c:v>17435429</c:v>
                </c:pt>
                <c:pt idx="28">
                  <c:v>17435727</c:v>
                </c:pt>
                <c:pt idx="29">
                  <c:v>17435727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12-4E75-9ADF-B6D100813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619240"/>
        <c:axId val="304619896"/>
      </c:lineChart>
      <c:dateAx>
        <c:axId val="30461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619896"/>
        <c:crosses val="autoZero"/>
        <c:auto val="1"/>
        <c:lblOffset val="100"/>
        <c:baseTimeUnit val="days"/>
      </c:dateAx>
      <c:valAx>
        <c:axId val="30461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61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55759</c:v>
                </c:pt>
                <c:pt idx="1">
                  <c:v>111820</c:v>
                </c:pt>
                <c:pt idx="2">
                  <c:v>1091164</c:v>
                </c:pt>
                <c:pt idx="3">
                  <c:v>332364</c:v>
                </c:pt>
                <c:pt idx="4">
                  <c:v>184947</c:v>
                </c:pt>
                <c:pt idx="5">
                  <c:v>309646</c:v>
                </c:pt>
                <c:pt idx="6">
                  <c:v>269534</c:v>
                </c:pt>
                <c:pt idx="7">
                  <c:v>337073</c:v>
                </c:pt>
                <c:pt idx="8">
                  <c:v>405156</c:v>
                </c:pt>
                <c:pt idx="9">
                  <c:v>427322</c:v>
                </c:pt>
                <c:pt idx="10">
                  <c:v>382871</c:v>
                </c:pt>
                <c:pt idx="11">
                  <c:v>341944</c:v>
                </c:pt>
                <c:pt idx="12">
                  <c:v>281915</c:v>
                </c:pt>
                <c:pt idx="13">
                  <c:v>269271</c:v>
                </c:pt>
                <c:pt idx="14">
                  <c:v>164438</c:v>
                </c:pt>
                <c:pt idx="15">
                  <c:v>162382</c:v>
                </c:pt>
                <c:pt idx="16">
                  <c:v>1882</c:v>
                </c:pt>
                <c:pt idx="17">
                  <c:v>1136</c:v>
                </c:pt>
                <c:pt idx="18">
                  <c:v>1427</c:v>
                </c:pt>
                <c:pt idx="19">
                  <c:v>1426</c:v>
                </c:pt>
                <c:pt idx="20">
                  <c:v>1174</c:v>
                </c:pt>
                <c:pt idx="21">
                  <c:v>1130</c:v>
                </c:pt>
                <c:pt idx="22">
                  <c:v>627</c:v>
                </c:pt>
                <c:pt idx="23">
                  <c:v>1115</c:v>
                </c:pt>
                <c:pt idx="24">
                  <c:v>1067</c:v>
                </c:pt>
                <c:pt idx="25">
                  <c:v>712</c:v>
                </c:pt>
                <c:pt idx="26">
                  <c:v>632</c:v>
                </c:pt>
                <c:pt idx="27">
                  <c:v>296</c:v>
                </c:pt>
                <c:pt idx="28">
                  <c:v>273</c:v>
                </c:pt>
                <c:pt idx="29">
                  <c:v>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79-47B3-9519-46BC8C04E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614648"/>
        <c:axId val="304615304"/>
      </c:lineChart>
      <c:dateAx>
        <c:axId val="304614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615304"/>
        <c:crosses val="autoZero"/>
        <c:auto val="1"/>
        <c:lblOffset val="100"/>
        <c:baseTimeUnit val="days"/>
      </c:dateAx>
      <c:valAx>
        <c:axId val="30461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61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655.98820000000001</c:v>
                </c:pt>
                <c:pt idx="1">
                  <c:v>1315.5293999999999</c:v>
                </c:pt>
                <c:pt idx="2">
                  <c:v>12837.2235</c:v>
                </c:pt>
                <c:pt idx="3">
                  <c:v>3910.1646999999998</c:v>
                </c:pt>
                <c:pt idx="4">
                  <c:v>2175.8471</c:v>
                </c:pt>
                <c:pt idx="5">
                  <c:v>3642.8941</c:v>
                </c:pt>
                <c:pt idx="6">
                  <c:v>3170.9881999999998</c:v>
                </c:pt>
                <c:pt idx="7">
                  <c:v>3965.5646999999999</c:v>
                </c:pt>
                <c:pt idx="8">
                  <c:v>4766.5411999999997</c:v>
                </c:pt>
                <c:pt idx="9">
                  <c:v>5027.3176000000003</c:v>
                </c:pt>
                <c:pt idx="10">
                  <c:v>4504.3647000000001</c:v>
                </c:pt>
                <c:pt idx="11">
                  <c:v>4022.8706000000002</c:v>
                </c:pt>
                <c:pt idx="12">
                  <c:v>3316.6471000000001</c:v>
                </c:pt>
                <c:pt idx="13">
                  <c:v>3167.8941</c:v>
                </c:pt>
                <c:pt idx="14">
                  <c:v>1934.5646999999999</c:v>
                </c:pt>
                <c:pt idx="15">
                  <c:v>1910.3765000000001</c:v>
                </c:pt>
                <c:pt idx="16">
                  <c:v>22.141200000000001</c:v>
                </c:pt>
                <c:pt idx="17">
                  <c:v>13.364699999999999</c:v>
                </c:pt>
                <c:pt idx="18">
                  <c:v>16.7882</c:v>
                </c:pt>
                <c:pt idx="19">
                  <c:v>16.776499999999999</c:v>
                </c:pt>
                <c:pt idx="20">
                  <c:v>13.8118</c:v>
                </c:pt>
                <c:pt idx="21">
                  <c:v>13.2941</c:v>
                </c:pt>
                <c:pt idx="22">
                  <c:v>7.3765000000000001</c:v>
                </c:pt>
                <c:pt idx="23">
                  <c:v>13.117599999999999</c:v>
                </c:pt>
                <c:pt idx="24">
                  <c:v>12.552899999999999</c:v>
                </c:pt>
                <c:pt idx="25">
                  <c:v>8.2790999999999997</c:v>
                </c:pt>
                <c:pt idx="26">
                  <c:v>7.2644000000000002</c:v>
                </c:pt>
                <c:pt idx="27">
                  <c:v>3.4022999999999999</c:v>
                </c:pt>
                <c:pt idx="28">
                  <c:v>3.1379000000000001</c:v>
                </c:pt>
                <c:pt idx="29">
                  <c:v>6.3563000000000001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C6-44C2-9807-005D8AD0A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59520"/>
        <c:axId val="250358208"/>
      </c:lineChart>
      <c:dateAx>
        <c:axId val="250359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58208"/>
        <c:crosses val="autoZero"/>
        <c:auto val="1"/>
        <c:lblOffset val="100"/>
        <c:baseTimeUnit val="days"/>
      </c:dateAx>
      <c:valAx>
        <c:axId val="25035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5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0.12507405700744001</c:v>
                </c:pt>
                <c:pt idx="1">
                  <c:v>0.42823932460540998</c:v>
                </c:pt>
                <c:pt idx="2">
                  <c:v>24.340319252905001</c:v>
                </c:pt>
                <c:pt idx="3">
                  <c:v>2.5626569627389999E-2</c:v>
                </c:pt>
                <c:pt idx="4">
                  <c:v>0</c:v>
                </c:pt>
                <c:pt idx="5">
                  <c:v>3.0421335496628E-2</c:v>
                </c:pt>
                <c:pt idx="6">
                  <c:v>2.0227560050568999E-2</c:v>
                </c:pt>
                <c:pt idx="7">
                  <c:v>7.0674945731738006E-2</c:v>
                </c:pt>
                <c:pt idx="8">
                  <c:v>0</c:v>
                </c:pt>
                <c:pt idx="9">
                  <c:v>2.5166096235152001E-2</c:v>
                </c:pt>
                <c:pt idx="10">
                  <c:v>7.0358830033169006E-2</c:v>
                </c:pt>
                <c:pt idx="11">
                  <c:v>4.5139933794763998E-2</c:v>
                </c:pt>
                <c:pt idx="12">
                  <c:v>1.0010511036588E-2</c:v>
                </c:pt>
                <c:pt idx="13">
                  <c:v>2.4966295501074001E-2</c:v>
                </c:pt>
                <c:pt idx="14">
                  <c:v>4.4858695110401997E-2</c:v>
                </c:pt>
                <c:pt idx="15">
                  <c:v>6.9630955933551994E-2</c:v>
                </c:pt>
                <c:pt idx="16">
                  <c:v>9.9191588553291E-3</c:v>
                </c:pt>
                <c:pt idx="17">
                  <c:v>1.9795120502795999E-2</c:v>
                </c:pt>
                <c:pt idx="18">
                  <c:v>3.9560874295321999E-2</c:v>
                </c:pt>
                <c:pt idx="19">
                  <c:v>0</c:v>
                </c:pt>
                <c:pt idx="20">
                  <c:v>-4.9487801256989997E-3</c:v>
                </c:pt>
                <c:pt idx="21">
                  <c:v>0</c:v>
                </c:pt>
                <c:pt idx="22">
                  <c:v>0</c:v>
                </c:pt>
                <c:pt idx="23">
                  <c:v>-9.9058940069340993E-3</c:v>
                </c:pt>
                <c:pt idx="24">
                  <c:v>-4.9536830633575999E-3</c:v>
                </c:pt>
                <c:pt idx="25">
                  <c:v>3.4722222222222002E-2</c:v>
                </c:pt>
                <c:pt idx="26">
                  <c:v>0</c:v>
                </c:pt>
                <c:pt idx="27">
                  <c:v>-4.9719087157560002E-3</c:v>
                </c:pt>
                <c:pt idx="28">
                  <c:v>0</c:v>
                </c:pt>
                <c:pt idx="29">
                  <c:v>3.4864030281901E-2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AF-4B47-8746-D7BD950D1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62800"/>
        <c:axId val="250361160"/>
      </c:lineChart>
      <c:dateAx>
        <c:axId val="250362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61160"/>
        <c:crosses val="autoZero"/>
        <c:auto val="1"/>
        <c:lblOffset val="100"/>
        <c:baseTimeUnit val="days"/>
      </c:dateAx>
      <c:valAx>
        <c:axId val="25036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6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0.2235</c:v>
                </c:pt>
                <c:pt idx="1">
                  <c:v>0.82350000000000001</c:v>
                </c:pt>
                <c:pt idx="2">
                  <c:v>52.741199999999999</c:v>
                </c:pt>
                <c:pt idx="3">
                  <c:v>5.8799999999999998E-2</c:v>
                </c:pt>
                <c:pt idx="4">
                  <c:v>0</c:v>
                </c:pt>
                <c:pt idx="5">
                  <c:v>7.0599999999999996E-2</c:v>
                </c:pt>
                <c:pt idx="6">
                  <c:v>4.7100000000000003E-2</c:v>
                </c:pt>
                <c:pt idx="7">
                  <c:v>0.16470000000000001</c:v>
                </c:pt>
                <c:pt idx="8">
                  <c:v>0</c:v>
                </c:pt>
                <c:pt idx="9">
                  <c:v>5.8799999999999998E-2</c:v>
                </c:pt>
                <c:pt idx="10">
                  <c:v>0.16470000000000001</c:v>
                </c:pt>
                <c:pt idx="11">
                  <c:v>0.10589999999999999</c:v>
                </c:pt>
                <c:pt idx="12">
                  <c:v>2.35E-2</c:v>
                </c:pt>
                <c:pt idx="13">
                  <c:v>5.8799999999999998E-2</c:v>
                </c:pt>
                <c:pt idx="14">
                  <c:v>0.10589999999999999</c:v>
                </c:pt>
                <c:pt idx="15">
                  <c:v>0.16470000000000001</c:v>
                </c:pt>
                <c:pt idx="16">
                  <c:v>2.35E-2</c:v>
                </c:pt>
                <c:pt idx="17">
                  <c:v>4.7100000000000003E-2</c:v>
                </c:pt>
                <c:pt idx="18">
                  <c:v>9.4100000000000003E-2</c:v>
                </c:pt>
                <c:pt idx="19">
                  <c:v>0</c:v>
                </c:pt>
                <c:pt idx="20">
                  <c:v>-1.18E-2</c:v>
                </c:pt>
                <c:pt idx="21">
                  <c:v>0</c:v>
                </c:pt>
                <c:pt idx="22">
                  <c:v>0</c:v>
                </c:pt>
                <c:pt idx="23">
                  <c:v>-2.35E-2</c:v>
                </c:pt>
                <c:pt idx="24">
                  <c:v>-1.18E-2</c:v>
                </c:pt>
                <c:pt idx="25">
                  <c:v>8.14E-2</c:v>
                </c:pt>
                <c:pt idx="26">
                  <c:v>0</c:v>
                </c:pt>
                <c:pt idx="27">
                  <c:v>-1.15E-2</c:v>
                </c:pt>
                <c:pt idx="28">
                  <c:v>0</c:v>
                </c:pt>
                <c:pt idx="29">
                  <c:v>8.0500000000000002E-2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D0-4DEA-B826-A11D34433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549808"/>
        <c:axId val="248343560"/>
      </c:lineChart>
      <c:dateAx>
        <c:axId val="249549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43560"/>
        <c:crosses val="autoZero"/>
        <c:auto val="1"/>
        <c:lblOffset val="100"/>
        <c:baseTimeUnit val="days"/>
      </c:dateAx>
      <c:valAx>
        <c:axId val="24834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4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B43E-1599-4A23-B712-0C31461D7F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07C95-FDF6-4EFA-B218-4E983BDB61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79418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BAE24-D5C3-4D4B-91AA-0F65CD5D3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73FB26-975F-4C97-9B30-8083D92E60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4775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F1129-2209-431E-8B28-6661BBBC6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C7C55-2DF6-472F-988F-DA302A6D9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755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6923D-E646-4B79-B1AC-D38943264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8E4175-9128-4681-831C-A99B61672C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3701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064CF-A604-425D-A136-27781A3D0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43327-02B2-4ABA-8CD5-DAA6F48E8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8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91FF3-4EBF-4E44-8DF4-4D2292B7D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AFF7D1-9634-4147-BBA5-1787134E3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786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75970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730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888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84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088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94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71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31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496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03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775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57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58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26.5660%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291.7077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88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33793-2F34-4E08-8E8A-1AF55202F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41447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564A-5222-4E65-AEA3-232B82EA7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EC0145-C8CB-4CB9-8343-5885DDB649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858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67244-8E11-4995-9B5A-48C883221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34022-A86C-4201-9F6B-533E1E206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5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ECC30-C501-45B7-9A9E-716BEBB7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CA632-9D6A-4D85-9168-096FC42DF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645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EC3F2-EE05-4F6C-93D8-9F185E1EB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6B26C-3C52-49FA-AB79-94CFE0850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80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8F233-046D-47BA-83AE-4708302FC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5092BE-8E01-4AC8-8004-3FDE95C393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195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5632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569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258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3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853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914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2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- 2017-09-29 09:53:51</a:t>
                      </a:r>
                      <a:r>
                        <a:rPr lang="it-IT" sz="1000"/>
                        <a:t>
La Dolfina Polo Team 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1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- 2017-09-25 15:34:09</a:t>
                      </a:r>
                      <a:r>
                        <a:rPr lang="es-ES" sz="1000"/>
                        <a:t>
Nissan March - Diseñado para convertir el caos en emoción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8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- 2017-09-25 15:55:13</a:t>
                      </a:r>
                      <a:r>
                        <a:rPr lang="es-ES" sz="1000"/>
                        <a:t>
Nissan March - Las ciudades más emocionantes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63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37550-C1B7-4C93-911D-BE7142B48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30653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F85EF-ED34-4993-A5A8-6F0FF8FB5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DDE1DE-301C-425A-AA55-73878B447E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358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809A5-DADC-4B5D-8F9A-ABCBDA499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09F15-9523-4178-B827-0919C8DE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77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912D4-AF29-496C-B9E0-4CD51D8B7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309E17-213B-4B13-BD82-8449C32325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650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9DFD6-25BC-468C-B9BD-E430096B9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36A49-6046-4BB8-9317-95CB2EE59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043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F8A71-FFB9-43D1-AAE2-B752EC6E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B270D5-3113-424A-B48E-6E8F63C761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5311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64307-6F98-402A-A50E-C2D3FF58C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88EC0-87DF-4476-B300-F9DF32F8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783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1DF0F-DD72-4A78-BE1C-4B884D87F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2FBD53-E0F6-46AE-84C8-F34263CA58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5347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2D568-093F-4FF1-8656-5DCDC3FEE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49D26-39AC-4242-9630-571EDADB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895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86CD0-D86A-4BCD-B1F9-9424649D3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2C48AD-8A0A-4480-B215-10B4EC8645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898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F3F51-7D30-45F5-882D-3153A5037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6D005-40BF-4964-9A6A-68895CAE9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207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174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2017-10-03T14:20:32Z</dcterms:created>
  <dcterms:modified xsi:type="dcterms:W3CDTF">2017-10-03T14:20:48Z</dcterms:modified>
</cp:coreProperties>
</file>