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226061</c:v>
                </c:pt>
                <c:pt idx="1">
                  <c:v>226572</c:v>
                </c:pt>
                <c:pt idx="2">
                  <c:v>226895</c:v>
                </c:pt>
                <c:pt idx="3">
                  <c:v>227077</c:v>
                </c:pt>
                <c:pt idx="4">
                  <c:v>227219</c:v>
                </c:pt>
                <c:pt idx="5">
                  <c:v>227336</c:v>
                </c:pt>
                <c:pt idx="6">
                  <c:v>227447</c:v>
                </c:pt>
                <c:pt idx="7">
                  <c:v>227624</c:v>
                </c:pt>
                <c:pt idx="8">
                  <c:v>227893</c:v>
                </c:pt>
                <c:pt idx="9">
                  <c:v>228220</c:v>
                </c:pt>
                <c:pt idx="10">
                  <c:v>228395</c:v>
                </c:pt>
                <c:pt idx="11">
                  <c:v>228597</c:v>
                </c:pt>
                <c:pt idx="12">
                  <c:v>228875</c:v>
                </c:pt>
                <c:pt idx="13">
                  <c:v>229181</c:v>
                </c:pt>
                <c:pt idx="14">
                  <c:v>229496</c:v>
                </c:pt>
                <c:pt idx="15">
                  <c:v>229811</c:v>
                </c:pt>
                <c:pt idx="16">
                  <c:v>230168</c:v>
                </c:pt>
                <c:pt idx="17">
                  <c:v>230546</c:v>
                </c:pt>
                <c:pt idx="18">
                  <c:v>230852</c:v>
                </c:pt>
                <c:pt idx="19">
                  <c:v>231145</c:v>
                </c:pt>
                <c:pt idx="20">
                  <c:v>231345</c:v>
                </c:pt>
                <c:pt idx="21">
                  <c:v>231619</c:v>
                </c:pt>
                <c:pt idx="22">
                  <c:v>231882</c:v>
                </c:pt>
                <c:pt idx="23">
                  <c:v>232151</c:v>
                </c:pt>
                <c:pt idx="24">
                  <c:v>232555</c:v>
                </c:pt>
                <c:pt idx="25">
                  <c:v>232843</c:v>
                </c:pt>
                <c:pt idx="26">
                  <c:v>233061</c:v>
                </c:pt>
                <c:pt idx="27">
                  <c:v>233264</c:v>
                </c:pt>
                <c:pt idx="28">
                  <c:v>233531</c:v>
                </c:pt>
                <c:pt idx="29">
                  <c:v>233632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EAE-4CF0-96B6-10F9957E12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205368"/>
        <c:axId val="293209960"/>
      </c:lineChart>
      <c:dateAx>
        <c:axId val="293205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09960"/>
        <c:crosses val="autoZero"/>
        <c:auto val="1"/>
        <c:lblOffset val="100"/>
        <c:baseTimeUnit val="days"/>
      </c:dateAx>
      <c:valAx>
        <c:axId val="293209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05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7C-4C21-93F3-AC731B4C4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3212584"/>
        <c:axId val="293211272"/>
      </c:radarChart>
      <c:catAx>
        <c:axId val="293212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11272"/>
        <c:crosses val="autoZero"/>
        <c:auto val="1"/>
        <c:lblAlgn val="ctr"/>
        <c:lblOffset val="100"/>
        <c:noMultiLvlLbl val="0"/>
      </c:catAx>
      <c:valAx>
        <c:axId val="29321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12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9.3447596270954003E-2</c:v>
                </c:pt>
                <c:pt idx="1">
                  <c:v>0</c:v>
                </c:pt>
                <c:pt idx="2">
                  <c:v>0</c:v>
                </c:pt>
                <c:pt idx="3">
                  <c:v>5.8153366286908002E-2</c:v>
                </c:pt>
                <c:pt idx="4">
                  <c:v>3.7420536390370997E-2</c:v>
                </c:pt>
                <c:pt idx="5">
                  <c:v>0.10427803957286</c:v>
                </c:pt>
                <c:pt idx="6">
                  <c:v>5.2772537171656003E-3</c:v>
                </c:pt>
                <c:pt idx="7">
                  <c:v>0.18238952249105</c:v>
                </c:pt>
                <c:pt idx="8">
                  <c:v>0</c:v>
                </c:pt>
                <c:pt idx="9">
                  <c:v>0</c:v>
                </c:pt>
                <c:pt idx="10">
                  <c:v>0.11125370663186</c:v>
                </c:pt>
                <c:pt idx="11">
                  <c:v>8.7528884531896008E-3</c:v>
                </c:pt>
                <c:pt idx="12">
                  <c:v>1.1366815892556999E-2</c:v>
                </c:pt>
                <c:pt idx="13">
                  <c:v>7.1606965087238003E-2</c:v>
                </c:pt>
                <c:pt idx="14">
                  <c:v>2.8342446519984001E-2</c:v>
                </c:pt>
                <c:pt idx="15">
                  <c:v>0</c:v>
                </c:pt>
                <c:pt idx="16">
                  <c:v>0</c:v>
                </c:pt>
                <c:pt idx="17">
                  <c:v>1.6930243057515001E-2</c:v>
                </c:pt>
                <c:pt idx="18">
                  <c:v>1.9072471055358E-2</c:v>
                </c:pt>
                <c:pt idx="19">
                  <c:v>0.12467640412471</c:v>
                </c:pt>
                <c:pt idx="20">
                  <c:v>0.15221950744880999</c:v>
                </c:pt>
                <c:pt idx="21">
                  <c:v>3.6719917747384E-2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5.1568764799161003E-3</c:v>
                </c:pt>
                <c:pt idx="26">
                  <c:v>2.6400288471444999E-2</c:v>
                </c:pt>
                <c:pt idx="27">
                  <c:v>8.4919498031411994E-2</c:v>
                </c:pt>
                <c:pt idx="28">
                  <c:v>0</c:v>
                </c:pt>
                <c:pt idx="29">
                  <c:v>6.2933200902470995E-2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06-4C9F-B031-F1F8CD411C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4245224"/>
        <c:axId val="294241288"/>
      </c:lineChart>
      <c:dateAx>
        <c:axId val="2942452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1288"/>
        <c:crosses val="autoZero"/>
        <c:auto val="1"/>
        <c:lblOffset val="100"/>
        <c:baseTimeUnit val="days"/>
      </c:dateAx>
      <c:valAx>
        <c:axId val="294241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5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285</c:v>
                </c:pt>
                <c:pt idx="1">
                  <c:v>235</c:v>
                </c:pt>
                <c:pt idx="2">
                  <c:v>227</c:v>
                </c:pt>
                <c:pt idx="3">
                  <c:v>205</c:v>
                </c:pt>
                <c:pt idx="4">
                  <c:v>313</c:v>
                </c:pt>
                <c:pt idx="5">
                  <c:v>292</c:v>
                </c:pt>
                <c:pt idx="6">
                  <c:v>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1E-4B52-BA3B-805FBFC3D6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247192"/>
        <c:axId val="294247520"/>
      </c:barChart>
      <c:catAx>
        <c:axId val="29424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7520"/>
        <c:crosses val="autoZero"/>
        <c:auto val="1"/>
        <c:lblAlgn val="ctr"/>
        <c:lblOffset val="100"/>
        <c:noMultiLvlLbl val="0"/>
      </c:catAx>
      <c:valAx>
        <c:axId val="294247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24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531</c:v>
                </c:pt>
                <c:pt idx="1">
                  <c:v>511</c:v>
                </c:pt>
                <c:pt idx="2">
                  <c:v>323</c:v>
                </c:pt>
                <c:pt idx="3">
                  <c:v>182</c:v>
                </c:pt>
                <c:pt idx="4">
                  <c:v>142</c:v>
                </c:pt>
                <c:pt idx="5">
                  <c:v>117</c:v>
                </c:pt>
                <c:pt idx="6">
                  <c:v>111</c:v>
                </c:pt>
                <c:pt idx="7">
                  <c:v>177</c:v>
                </c:pt>
                <c:pt idx="8">
                  <c:v>269</c:v>
                </c:pt>
                <c:pt idx="9">
                  <c:v>327</c:v>
                </c:pt>
                <c:pt idx="10">
                  <c:v>175</c:v>
                </c:pt>
                <c:pt idx="11">
                  <c:v>202</c:v>
                </c:pt>
                <c:pt idx="12">
                  <c:v>278</c:v>
                </c:pt>
                <c:pt idx="13">
                  <c:v>306</c:v>
                </c:pt>
                <c:pt idx="14">
                  <c:v>315</c:v>
                </c:pt>
                <c:pt idx="15">
                  <c:v>315</c:v>
                </c:pt>
                <c:pt idx="16">
                  <c:v>357</c:v>
                </c:pt>
                <c:pt idx="17">
                  <c:v>378</c:v>
                </c:pt>
                <c:pt idx="18">
                  <c:v>306</c:v>
                </c:pt>
                <c:pt idx="19">
                  <c:v>293</c:v>
                </c:pt>
                <c:pt idx="20">
                  <c:v>200</c:v>
                </c:pt>
                <c:pt idx="21">
                  <c:v>274</c:v>
                </c:pt>
                <c:pt idx="22">
                  <c:v>263</c:v>
                </c:pt>
                <c:pt idx="23">
                  <c:v>269</c:v>
                </c:pt>
                <c:pt idx="24">
                  <c:v>404</c:v>
                </c:pt>
                <c:pt idx="25">
                  <c:v>288</c:v>
                </c:pt>
                <c:pt idx="26">
                  <c:v>218</c:v>
                </c:pt>
                <c:pt idx="27">
                  <c:v>203</c:v>
                </c:pt>
                <c:pt idx="28">
                  <c:v>267</c:v>
                </c:pt>
                <c:pt idx="29">
                  <c:v>101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66-41C7-8267-28C1B652E1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238552"/>
        <c:axId val="243237240"/>
      </c:lineChart>
      <c:dateAx>
        <c:axId val="243238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37240"/>
        <c:crosses val="autoZero"/>
        <c:auto val="1"/>
        <c:lblOffset val="100"/>
        <c:baseTimeUnit val="days"/>
      </c:dateAx>
      <c:valAx>
        <c:axId val="243237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238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F4-44F9-BC16-D19628FDB6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295352"/>
        <c:axId val="349293712"/>
      </c:lineChart>
      <c:dateAx>
        <c:axId val="349295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93712"/>
        <c:crosses val="autoZero"/>
        <c:auto val="1"/>
        <c:lblOffset val="100"/>
        <c:baseTimeUnit val="days"/>
      </c:dateAx>
      <c:valAx>
        <c:axId val="34929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95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6-4885-8299-9AEDD3DF91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296664"/>
        <c:axId val="349297320"/>
      </c:barChart>
      <c:catAx>
        <c:axId val="349296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97320"/>
        <c:crosses val="autoZero"/>
        <c:auto val="1"/>
        <c:lblAlgn val="ctr"/>
        <c:lblOffset val="100"/>
        <c:noMultiLvlLbl val="0"/>
      </c:catAx>
      <c:valAx>
        <c:axId val="349297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296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6.1635471866669997E-2</c:v>
                </c:pt>
                <c:pt idx="1">
                  <c:v>1.5749675869930001E-2</c:v>
                </c:pt>
                <c:pt idx="2">
                  <c:v>5.8647964289132999E-2</c:v>
                </c:pt>
                <c:pt idx="3">
                  <c:v>7.8965916309180997E-2</c:v>
                </c:pt>
                <c:pt idx="4">
                  <c:v>8.4404340297417002E-2</c:v>
                </c:pt>
                <c:pt idx="5">
                  <c:v>6.3955866101650993E-2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8-49E1-896B-535D46C93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309456"/>
        <c:axId val="349304208"/>
      </c:barChart>
      <c:catAx>
        <c:axId val="34930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4208"/>
        <c:crosses val="autoZero"/>
        <c:auto val="1"/>
        <c:lblAlgn val="ctr"/>
        <c:lblOffset val="100"/>
        <c:noMultiLvlLbl val="0"/>
      </c:catAx>
      <c:valAx>
        <c:axId val="349304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9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71-441C-8E65-735842A72A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71-441C-8E65-735842A72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309128"/>
        <c:axId val="349303552"/>
      </c:barChart>
      <c:catAx>
        <c:axId val="349309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3552"/>
        <c:crosses val="autoZero"/>
        <c:auto val="1"/>
        <c:lblAlgn val="ctr"/>
        <c:lblOffset val="100"/>
        <c:noMultiLvlLbl val="0"/>
      </c:catAx>
      <c:valAx>
        <c:axId val="349303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9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0.11050877544095</c:v>
                </c:pt>
                <c:pt idx="10">
                  <c:v>0.15314601950871001</c:v>
                </c:pt>
                <c:pt idx="11">
                  <c:v>8.2664044621181005E-3</c:v>
                </c:pt>
                <c:pt idx="12">
                  <c:v>7.178719664471E-3</c:v>
                </c:pt>
                <c:pt idx="13">
                  <c:v>2.8279804738825E-2</c:v>
                </c:pt>
                <c:pt idx="14">
                  <c:v>5.0207530259391002E-2</c:v>
                </c:pt>
                <c:pt idx="15">
                  <c:v>0</c:v>
                </c:pt>
                <c:pt idx="16">
                  <c:v>5.7212220356238998E-2</c:v>
                </c:pt>
                <c:pt idx="17">
                  <c:v>0</c:v>
                </c:pt>
                <c:pt idx="18">
                  <c:v>5.7429757315768E-2</c:v>
                </c:pt>
                <c:pt idx="19">
                  <c:v>3.4588376565177999E-2</c:v>
                </c:pt>
                <c:pt idx="20">
                  <c:v>0.18055567640942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1A-42D6-A6D7-1A75E5AA92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308472"/>
        <c:axId val="349303224"/>
      </c:lineChart>
      <c:catAx>
        <c:axId val="349308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3224"/>
        <c:crosses val="autoZero"/>
        <c:auto val="1"/>
        <c:lblAlgn val="ctr"/>
        <c:lblOffset val="100"/>
        <c:noMultiLvlLbl val="0"/>
      </c:catAx>
      <c:valAx>
        <c:axId val="349303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308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5</c:v>
                </c:pt>
                <c:pt idx="15">
                  <c:v>0</c:v>
                </c:pt>
                <c:pt idx="16">
                  <c:v>2</c:v>
                </c:pt>
                <c:pt idx="17">
                  <c:v>0</c:v>
                </c:pt>
                <c:pt idx="18">
                  <c:v>6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C40-4032-AE2C-5A3EAD6061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236064"/>
        <c:axId val="293206352"/>
      </c:lineChart>
      <c:catAx>
        <c:axId val="241236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206352"/>
        <c:crosses val="autoZero"/>
        <c:auto val="1"/>
        <c:lblAlgn val="ctr"/>
        <c:lblOffset val="100"/>
        <c:noMultiLvlLbl val="0"/>
      </c:catAx>
      <c:valAx>
        <c:axId val="29320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36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7.8298304541088007E-2</c:v>
                </c:pt>
                <c:pt idx="3">
                  <c:v>0</c:v>
                </c:pt>
                <c:pt idx="4">
                  <c:v>1.4479231572725E-2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14-4E0B-9771-CC2FDC269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4799312"/>
        <c:axId val="244800624"/>
      </c:barChart>
      <c:catAx>
        <c:axId val="2447993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0624"/>
        <c:crosses val="autoZero"/>
        <c:auto val="1"/>
        <c:lblAlgn val="ctr"/>
        <c:lblOffset val="100"/>
        <c:noMultiLvlLbl val="0"/>
      </c:catAx>
      <c:valAx>
        <c:axId val="244800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799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E9-456C-92E2-F0CEFC9944D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E9-456C-92E2-F0CEFC9944D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E9-456C-92E2-F0CEFC9944D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2E9-456C-92E2-F0CEFC9944D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2E9-456C-92E2-F0CEFC9944D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2E9-456C-92E2-F0CEFC9944D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2E9-456C-92E2-F0CEFC9944DF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Nissan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2E9-456C-92E2-F0CEFC9944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4801608"/>
        <c:axId val="244801936"/>
      </c:barChart>
      <c:catAx>
        <c:axId val="244801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1936"/>
        <c:crosses val="autoZero"/>
        <c:auto val="1"/>
        <c:lblAlgn val="ctr"/>
        <c:lblOffset val="100"/>
        <c:noMultiLvlLbl val="0"/>
      </c:catAx>
      <c:valAx>
        <c:axId val="24480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801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Nissan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B2-47FA-8E81-8A9002F939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059680"/>
        <c:axId val="306055416"/>
      </c:barChart>
      <c:catAx>
        <c:axId val="30605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55416"/>
        <c:crosses val="autoZero"/>
        <c:auto val="1"/>
        <c:lblAlgn val="ctr"/>
        <c:lblOffset val="100"/>
        <c:noMultiLvlLbl val="0"/>
      </c:catAx>
      <c:valAx>
        <c:axId val="30605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59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FECB0-E621-4C00-8BFA-CAC400FDBC3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187BA-D94D-41B8-A719-2685FABF86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394779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DC451-8B09-4965-8852-0597ABF0D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75D2A9-5BF0-48AB-88E6-4090C88F99A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561411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3544256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9107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50994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6413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667986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474133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951026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3531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128141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3441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264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Nissan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3445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853021-246D-40E6-B43E-ACA4D03122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7198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4CF48-9EEB-48B0-B8C4-AE61FDDA1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4DA23D-AE8B-4F3E-893C-74E236F467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7121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2CAF9-B170-4C32-9F7B-B99D1261E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A57EB6-EEB9-4D43-B9CB-B9966A419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630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A67201-CBE7-4500-B7F0-0B3078513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C23CEE-3D4E-4B00-A639-3F80C09E20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90048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966CFF-B93B-4F24-BD06-0079E862B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86F393-2343-421B-A6BC-496224D1EB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83556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B8FC8-4E05-4005-B378-1E975549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CD377-1F53-4337-8369-BF4DF63E535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11243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461E25-8367-40EE-84D9-600B91745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83C930-FDF8-43B9-A094-DDBCBB454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46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97E4-07AE-4341-9806-14C62BEE0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BDF270-40E1-45A8-882B-9CE43D1F859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7193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FBBE26-7FD6-4D4E-821E-5F114A78D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9D98FE-0B8A-4757-B02D-F9F87A71A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668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F390F-F5C9-4359-8891-E81827758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C8734-6894-4F83-8A6C-394A82E577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47024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7865D-CF09-4935-AB9E-3E3E385F09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68E980-F9C1-4A4B-9D65-246575B11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379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6EF5E-00A0-4DAA-86D6-23083A88F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5F990E-1CEC-4188-8B01-CC874FBF7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5561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94814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24438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36126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805493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4864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44026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8339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5587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3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- 2017-09-08 20:00:00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nuevo Nissan Kicks, te da la inspiración que necesitás.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0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- 2017-09-21 10:00:00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primavera se disfruta más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0.1522%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3987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- 2017-09-20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Dondequiera que mires en el interior de tu Nissan Note, vas a encontrar detalles de calidad.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59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- 2017-09-11 09:30:00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Empezá el lunes con más energía arriba de tu Nissan March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7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- 2017-09-06 16:02:14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Disfrutá los últimos días del invierno arriba de tu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472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- 2017-09-01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un techo flotante y líneas audaces, el nuevo Nissan Kicks no tiene problemas para sobresalir.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379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parrilla V-Motion culmina el exclusivo diseño exterior del Nissan Sentra.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05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- 2017-09-14 18:00:00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Tu compañera incansable. 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645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86548-BE19-467B-A766-463A752A12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38633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74587-D8C6-4247-BB47-57ACEB607C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01C57-228A-4898-892B-69F1F0B24A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0224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471574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080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68739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3284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4312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35449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3873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3642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88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- 2017-09-30 19:30:00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Actitud de sábado a la noche con tu Nissan Kicks. 😉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3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- 2017-09-04 18:30:00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Viví una experiencia distinta por las calles de la ciudad con el Nissan March.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7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18:42:00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y toda la fuerza de sus caballos junto al mejor polo del mundo La Dolfina Polo Team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756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- 2017-09-22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tecnología del nuevo Nissan Kicks va con tu actitud. 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5779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- 2017-09-05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poder de atracción de las ruedas del Nissan Kicks, está en sus llantas de aluminio de 17”.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424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- 2017-09-15 13:00:00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Nuevo Nissan Kicks, equipado con Around View Monitor. Descubrí más en http://bit.ly/2s7yX9E #BuscandoActitud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5534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i-FI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- 2017-09-19 14:30:00</a:t>
                      </a:r>
                      <a:r>
                        <a:rPr kumimoji="0" lang="fi-FI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2778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C6AA84-BE2E-4D4A-9DE4-7AC8760ED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4518378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F3DAA1-3DED-40B9-8DBA-4EFFDF212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C54D5E-037B-4378-8BD2-5A92614779F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6373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373849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757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5996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81513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67995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67280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23912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19381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294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- 2017-09-18 14:30:00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aquellos que buscan incansablemente nuevos caminos musicales, esta playlist es su compañera ideal: http://spoti.fi/2wB0jFI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171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- 2017-09-27 18:00:00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goles se gritan con emoción. ¿Cuál fue tu gol favorito de esta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736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- 2017-09-13 16:30:00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¡Nos volveremos a encontrar junto a Nissan y la UEFA Champions League! ¿Cuál fue el mejor partido de la jornada?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74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12:58:00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Estamos listos para volver a vivir la emoción del mejor fútbol del mundo.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0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- 2017-09-12 11:25:34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Nissan amplía su patrocinio con la UEFA Champions League. ¡Mirá la emoción de estos niños cuando conocieron a uno de sus ídolos!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4890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E91CFC-31E3-48BA-B04C-5B10E90D2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8896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DE480-6623-4597-B54B-8A0340602F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5020A6-436A-46B3-A7DC-5A65D8B841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6740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84650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97967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14927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01261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57026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213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15123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881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728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- 2017-09-07 19:00:00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que entienden que viajar con buena música, es más importante que llegar. ¡Seguinos en Spotify: http://spoti.fi/2wZbMnp!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7370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- 2017-09-26 12:30:00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Duelos de gigantes en la segunda jornada de la UEFA Champions League. #EstamosEnLaChampions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78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802D3-4B52-4D52-8EA8-96CD08EE76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616051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526783-D687-41B7-A60A-6DB14A88A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5599D0-5935-412F-9A9B-EACD0D8B4C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0511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4E321-1149-452F-BFB3-5EF93C45C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2303F-D3A6-41F4-ADC5-384E2D099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648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5E2106-79A6-45B5-98FA-90A6D744F8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DEA82F-6DE4-4BAA-8638-B30CE49CA0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19815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30E0A-1862-430D-9A33-4FE6F5189F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725F32-C80E-4A52-953F-1F18E9611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4043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EDD2C-CDE5-4898-BA07-7C6A6B9BA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FA67FB-17A4-41AA-A89C-D9C0C5F226C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471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CF309F-3D4A-4345-AE8D-8798315A5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6A32E4-2894-46BD-9E76-AD179A820D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36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809E2-BFEC-45DF-A74B-BBB289991A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262F35-07EE-4471-B7AB-FC30E41134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38181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80F0DC-AFB8-4612-8C62-9E4C83398A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D91B7-097D-4FF1-BF5E-E0669906B2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5347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0C6F7E-3E70-457D-BE12-C1F0D008C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CCA097-9B7C-4F20-86E4-7FB1E11890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57751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B4B871-0484-4D22-B5C6-6E67DF4579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44D2E-9568-4336-B895-AA8E71A5B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4419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D286EA-399B-45EB-90A5-B3A2A84CA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8C77E3-110D-406A-AF2C-06B3C7892E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1745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297425-EB18-411E-8727-5AE06B830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93FFFB-5A7C-489C-A894-DAACD2FB5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653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9F3C1-95E8-435D-B3C6-096A68186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B449D7-AB00-4D56-BFF4-DB6A650A31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45974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A288F-A48D-4281-85C1-B36BDA872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2C69F-6CB7-4B17-8A5C-4C07843E7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6973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36B405-DD57-466D-9654-8908567E59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31C099F-5FD7-4045-BB6A-5491418E9C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91000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A389B7-51C1-468D-B02F-EE3DBA898B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F2A7E-4187-4BBB-B750-9D9D749D6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7673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DF9FDC-6794-491C-8B8F-DC5C9E8A8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A3717-7D90-4BAF-9FB7-6CEE8F82F3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9772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000937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4601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0698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7453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466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54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Alexis Ezequiel Pizzichini Viola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028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Nicolás Chueco Boria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87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Garritani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834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Nieves de Faveri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9083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Miriam E. Falcon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246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Lucho Darco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41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Ariel Zamora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623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Empalme Libre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284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Rodrigo 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45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Alejandro Insua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6677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D6DDC-DCD1-469C-A8C5-39D1FEBEA3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896272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A1FD7-2591-4D4A-BB54-D41AFAAB1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980C88-D59A-45DD-A70B-BA7B2D192A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458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6928112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50839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2194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0136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221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088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Gisela Priotto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789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Beto Soto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341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Juan Martin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4617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Lucas Rodriguez Yastouktsian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70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Paula Zeta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Nissan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8708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63D1F-D261-4C2C-8E50-236636E11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634344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F3665D-046A-463D-A00B-68C0AEEAD5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7A2854-70B8-490B-8E9B-E211A7F927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45616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5CEB6-424F-483E-851D-034DE5C80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0CAA2B-81AB-4EA0-8094-2C888B5E0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369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719</Words>
  <Application>Microsoft Office PowerPoint</Application>
  <PresentationFormat>On-screen Show (4:3)</PresentationFormat>
  <Paragraphs>371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Reporte Facebook</vt:lpstr>
      <vt:lpstr>Facebook Key Metrics Table</vt:lpstr>
      <vt:lpstr>Facebook Fans Total</vt:lpstr>
      <vt:lpstr>Facebook Key Metrics Radar</vt:lpstr>
      <vt:lpstr>Facebook Interaction Rate</vt:lpstr>
      <vt:lpstr>Facebook Fans Change Per Weekday</vt:lpstr>
      <vt:lpstr>Facebook Fans Change</vt:lpstr>
      <vt:lpstr>Facebook Own Posts Table - 1 of 4</vt:lpstr>
      <vt:lpstr>Facebook Own Posts Table - 2 of 4</vt:lpstr>
      <vt:lpstr>Facebook Own Posts Table - 3 of 4</vt:lpstr>
      <vt:lpstr>Facebook Own Posts Table - 4 of 4</vt:lpstr>
      <vt:lpstr>Facebook Own Posts</vt:lpstr>
      <vt:lpstr>Facebook Own Posts By Weekday</vt:lpstr>
      <vt:lpstr>Facebook Interaction Rate By Weekday</vt:lpstr>
      <vt:lpstr>Facebook Post Type Distribution</vt:lpstr>
      <vt:lpstr>Facebook Interaction Rate By Hour</vt:lpstr>
      <vt:lpstr>Facebook Own Posts By Hour</vt:lpstr>
      <vt:lpstr>Facebook Interaction Rate By Post Type</vt:lpstr>
      <vt:lpstr>Facebook Interactions Distribution</vt:lpstr>
      <vt:lpstr>Facebook Key Influencers - 1 of 2</vt:lpstr>
      <vt:lpstr>Facebook Key Influencers - 2 of 2</vt:lpstr>
      <vt:lpstr>Facebook Response Times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2017-10-03T14:22:11Z</dcterms:created>
  <dcterms:modified xsi:type="dcterms:W3CDTF">2017-10-03T14:23:01Z</dcterms:modified>
</cp:coreProperties>
</file>