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226061</c:v>
                </c:pt>
                <c:pt idx="1">
                  <c:v>226572</c:v>
                </c:pt>
                <c:pt idx="2">
                  <c:v>226895</c:v>
                </c:pt>
                <c:pt idx="3">
                  <c:v>227077</c:v>
                </c:pt>
                <c:pt idx="4">
                  <c:v>227219</c:v>
                </c:pt>
                <c:pt idx="5">
                  <c:v>227336</c:v>
                </c:pt>
                <c:pt idx="6">
                  <c:v>227447</c:v>
                </c:pt>
                <c:pt idx="7">
                  <c:v>227624</c:v>
                </c:pt>
                <c:pt idx="8">
                  <c:v>227893</c:v>
                </c:pt>
                <c:pt idx="9">
                  <c:v>228220</c:v>
                </c:pt>
                <c:pt idx="10">
                  <c:v>228395</c:v>
                </c:pt>
                <c:pt idx="11">
                  <c:v>228597</c:v>
                </c:pt>
                <c:pt idx="12">
                  <c:v>228875</c:v>
                </c:pt>
                <c:pt idx="13">
                  <c:v>229181</c:v>
                </c:pt>
                <c:pt idx="14">
                  <c:v>229496</c:v>
                </c:pt>
                <c:pt idx="15">
                  <c:v>229811</c:v>
                </c:pt>
                <c:pt idx="16">
                  <c:v>230168</c:v>
                </c:pt>
                <c:pt idx="17">
                  <c:v>230546</c:v>
                </c:pt>
                <c:pt idx="18">
                  <c:v>230852</c:v>
                </c:pt>
                <c:pt idx="19">
                  <c:v>231145</c:v>
                </c:pt>
                <c:pt idx="20">
                  <c:v>231345</c:v>
                </c:pt>
                <c:pt idx="21">
                  <c:v>231619</c:v>
                </c:pt>
                <c:pt idx="22">
                  <c:v>231882</c:v>
                </c:pt>
                <c:pt idx="23">
                  <c:v>232151</c:v>
                </c:pt>
                <c:pt idx="24">
                  <c:v>232555</c:v>
                </c:pt>
                <c:pt idx="25">
                  <c:v>232843</c:v>
                </c:pt>
                <c:pt idx="26">
                  <c:v>233061</c:v>
                </c:pt>
                <c:pt idx="27">
                  <c:v>233264</c:v>
                </c:pt>
                <c:pt idx="28">
                  <c:v>233531</c:v>
                </c:pt>
                <c:pt idx="29">
                  <c:v>233632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00-4321-B940-AC8A0B8A2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283328"/>
        <c:axId val="249289232"/>
      </c:lineChart>
      <c:dateAx>
        <c:axId val="24928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89232"/>
        <c:crosses val="autoZero"/>
        <c:auto val="1"/>
        <c:lblOffset val="100"/>
        <c:baseTimeUnit val="days"/>
      </c:dateAx>
      <c:valAx>
        <c:axId val="24928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8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37-4F22-AB39-59EE458DE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286608"/>
        <c:axId val="249289888"/>
      </c:radarChart>
      <c:catAx>
        <c:axId val="24928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89888"/>
        <c:crosses val="autoZero"/>
        <c:auto val="1"/>
        <c:lblAlgn val="ctr"/>
        <c:lblOffset val="100"/>
        <c:noMultiLvlLbl val="0"/>
      </c:catAx>
      <c:valAx>
        <c:axId val="24928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8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9.3447596270954003E-2</c:v>
                </c:pt>
                <c:pt idx="1">
                  <c:v>0</c:v>
                </c:pt>
                <c:pt idx="2">
                  <c:v>0</c:v>
                </c:pt>
                <c:pt idx="3">
                  <c:v>5.8153366286908002E-2</c:v>
                </c:pt>
                <c:pt idx="4">
                  <c:v>3.7420536390370997E-2</c:v>
                </c:pt>
                <c:pt idx="5">
                  <c:v>0.10427803957286</c:v>
                </c:pt>
                <c:pt idx="6">
                  <c:v>5.2772537171656003E-3</c:v>
                </c:pt>
                <c:pt idx="7">
                  <c:v>0.18238952249105</c:v>
                </c:pt>
                <c:pt idx="8">
                  <c:v>0</c:v>
                </c:pt>
                <c:pt idx="9">
                  <c:v>0</c:v>
                </c:pt>
                <c:pt idx="10">
                  <c:v>0.11125370663186</c:v>
                </c:pt>
                <c:pt idx="11">
                  <c:v>8.7528884531896008E-3</c:v>
                </c:pt>
                <c:pt idx="12">
                  <c:v>1.1366815892556999E-2</c:v>
                </c:pt>
                <c:pt idx="13">
                  <c:v>7.1606965087238003E-2</c:v>
                </c:pt>
                <c:pt idx="14">
                  <c:v>2.8342446519984001E-2</c:v>
                </c:pt>
                <c:pt idx="15">
                  <c:v>0</c:v>
                </c:pt>
                <c:pt idx="16">
                  <c:v>0</c:v>
                </c:pt>
                <c:pt idx="17">
                  <c:v>1.6930243057515001E-2</c:v>
                </c:pt>
                <c:pt idx="18">
                  <c:v>1.9072471055358E-2</c:v>
                </c:pt>
                <c:pt idx="19">
                  <c:v>0.12467640412471</c:v>
                </c:pt>
                <c:pt idx="20">
                  <c:v>0.15221950744880999</c:v>
                </c:pt>
                <c:pt idx="21">
                  <c:v>3.6719917747384E-2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5.1568764799161003E-3</c:v>
                </c:pt>
                <c:pt idx="26">
                  <c:v>2.6400288471444999E-2</c:v>
                </c:pt>
                <c:pt idx="27">
                  <c:v>8.4919498031411994E-2</c:v>
                </c:pt>
                <c:pt idx="28">
                  <c:v>0</c:v>
                </c:pt>
                <c:pt idx="29">
                  <c:v>6.2933200902470995E-2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B9-4290-B63F-B9CF85B7F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07464"/>
        <c:axId val="299506808"/>
      </c:lineChart>
      <c:dateAx>
        <c:axId val="29950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06808"/>
        <c:crosses val="autoZero"/>
        <c:auto val="1"/>
        <c:lblOffset val="100"/>
        <c:baseTimeUnit val="days"/>
      </c:dateAx>
      <c:valAx>
        <c:axId val="29950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0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285</c:v>
                </c:pt>
                <c:pt idx="1">
                  <c:v>235</c:v>
                </c:pt>
                <c:pt idx="2">
                  <c:v>227</c:v>
                </c:pt>
                <c:pt idx="3">
                  <c:v>205</c:v>
                </c:pt>
                <c:pt idx="4">
                  <c:v>313</c:v>
                </c:pt>
                <c:pt idx="5">
                  <c:v>292</c:v>
                </c:pt>
                <c:pt idx="6">
                  <c:v>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E-4B33-A7EF-83B8C236B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510416"/>
        <c:axId val="299502872"/>
      </c:barChart>
      <c:catAx>
        <c:axId val="29951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02872"/>
        <c:crosses val="autoZero"/>
        <c:auto val="1"/>
        <c:lblAlgn val="ctr"/>
        <c:lblOffset val="100"/>
        <c:noMultiLvlLbl val="0"/>
      </c:catAx>
      <c:valAx>
        <c:axId val="29950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1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531</c:v>
                </c:pt>
                <c:pt idx="1">
                  <c:v>511</c:v>
                </c:pt>
                <c:pt idx="2">
                  <c:v>323</c:v>
                </c:pt>
                <c:pt idx="3">
                  <c:v>182</c:v>
                </c:pt>
                <c:pt idx="4">
                  <c:v>142</c:v>
                </c:pt>
                <c:pt idx="5">
                  <c:v>117</c:v>
                </c:pt>
                <c:pt idx="6">
                  <c:v>111</c:v>
                </c:pt>
                <c:pt idx="7">
                  <c:v>177</c:v>
                </c:pt>
                <c:pt idx="8">
                  <c:v>269</c:v>
                </c:pt>
                <c:pt idx="9">
                  <c:v>327</c:v>
                </c:pt>
                <c:pt idx="10">
                  <c:v>175</c:v>
                </c:pt>
                <c:pt idx="11">
                  <c:v>202</c:v>
                </c:pt>
                <c:pt idx="12">
                  <c:v>278</c:v>
                </c:pt>
                <c:pt idx="13">
                  <c:v>306</c:v>
                </c:pt>
                <c:pt idx="14">
                  <c:v>315</c:v>
                </c:pt>
                <c:pt idx="15">
                  <c:v>315</c:v>
                </c:pt>
                <c:pt idx="16">
                  <c:v>357</c:v>
                </c:pt>
                <c:pt idx="17">
                  <c:v>378</c:v>
                </c:pt>
                <c:pt idx="18">
                  <c:v>306</c:v>
                </c:pt>
                <c:pt idx="19">
                  <c:v>293</c:v>
                </c:pt>
                <c:pt idx="20">
                  <c:v>200</c:v>
                </c:pt>
                <c:pt idx="21">
                  <c:v>274</c:v>
                </c:pt>
                <c:pt idx="22">
                  <c:v>263</c:v>
                </c:pt>
                <c:pt idx="23">
                  <c:v>269</c:v>
                </c:pt>
                <c:pt idx="24">
                  <c:v>404</c:v>
                </c:pt>
                <c:pt idx="25">
                  <c:v>288</c:v>
                </c:pt>
                <c:pt idx="26">
                  <c:v>218</c:v>
                </c:pt>
                <c:pt idx="27">
                  <c:v>203</c:v>
                </c:pt>
                <c:pt idx="28">
                  <c:v>267</c:v>
                </c:pt>
                <c:pt idx="29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0B-421D-A168-B4A44235C4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37600"/>
        <c:axId val="245539240"/>
      </c:lineChart>
      <c:dateAx>
        <c:axId val="245537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9240"/>
        <c:crosses val="autoZero"/>
        <c:auto val="1"/>
        <c:lblOffset val="100"/>
        <c:baseTimeUnit val="days"/>
      </c:dateAx>
      <c:valAx>
        <c:axId val="24553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25-423E-B7EE-1F7D28A5D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44128"/>
        <c:axId val="353644456"/>
      </c:lineChart>
      <c:dateAx>
        <c:axId val="353644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44456"/>
        <c:crosses val="autoZero"/>
        <c:auto val="1"/>
        <c:lblOffset val="100"/>
        <c:baseTimeUnit val="days"/>
      </c:dateAx>
      <c:valAx>
        <c:axId val="35364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4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4-4AC0-89E9-404886630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646096"/>
        <c:axId val="353645440"/>
      </c:barChart>
      <c:catAx>
        <c:axId val="35364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45440"/>
        <c:crosses val="autoZero"/>
        <c:auto val="1"/>
        <c:lblAlgn val="ctr"/>
        <c:lblOffset val="100"/>
        <c:noMultiLvlLbl val="0"/>
      </c:catAx>
      <c:valAx>
        <c:axId val="35364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4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6.1635471866669997E-2</c:v>
                </c:pt>
                <c:pt idx="1">
                  <c:v>1.5749675869930001E-2</c:v>
                </c:pt>
                <c:pt idx="2">
                  <c:v>5.8647964289132999E-2</c:v>
                </c:pt>
                <c:pt idx="3">
                  <c:v>7.8965916309180997E-2</c:v>
                </c:pt>
                <c:pt idx="4">
                  <c:v>8.4404340297417002E-2</c:v>
                </c:pt>
                <c:pt idx="5">
                  <c:v>6.3955866101650993E-2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B2-41C7-84F0-8FD571182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649704"/>
        <c:axId val="353651344"/>
      </c:barChart>
      <c:catAx>
        <c:axId val="353649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51344"/>
        <c:crosses val="autoZero"/>
        <c:auto val="1"/>
        <c:lblAlgn val="ctr"/>
        <c:lblOffset val="100"/>
        <c:noMultiLvlLbl val="0"/>
      </c:catAx>
      <c:valAx>
        <c:axId val="35365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49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FA-4F08-B8DA-E64EE580D8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FA-4F08-B8DA-E64EE580D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659544"/>
        <c:axId val="353663152"/>
      </c:barChart>
      <c:catAx>
        <c:axId val="35365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63152"/>
        <c:crosses val="autoZero"/>
        <c:auto val="1"/>
        <c:lblAlgn val="ctr"/>
        <c:lblOffset val="100"/>
        <c:noMultiLvlLbl val="0"/>
      </c:catAx>
      <c:valAx>
        <c:axId val="35366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5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0.11050877544095</c:v>
                </c:pt>
                <c:pt idx="10">
                  <c:v>0.15314601950871001</c:v>
                </c:pt>
                <c:pt idx="11">
                  <c:v>8.2664044621181005E-3</c:v>
                </c:pt>
                <c:pt idx="12">
                  <c:v>7.178719664471E-3</c:v>
                </c:pt>
                <c:pt idx="13">
                  <c:v>2.8279804738825E-2</c:v>
                </c:pt>
                <c:pt idx="14">
                  <c:v>5.0207530259391002E-2</c:v>
                </c:pt>
                <c:pt idx="15">
                  <c:v>0</c:v>
                </c:pt>
                <c:pt idx="16">
                  <c:v>5.7212220356238998E-2</c:v>
                </c:pt>
                <c:pt idx="17">
                  <c:v>0</c:v>
                </c:pt>
                <c:pt idx="18">
                  <c:v>5.7429757315768E-2</c:v>
                </c:pt>
                <c:pt idx="19">
                  <c:v>3.4588376565177999E-2</c:v>
                </c:pt>
                <c:pt idx="20">
                  <c:v>0.18055567640942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99-4FCE-98D5-558A40BAF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58560"/>
        <c:axId val="353661840"/>
      </c:lineChart>
      <c:catAx>
        <c:axId val="35365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61840"/>
        <c:crosses val="autoZero"/>
        <c:auto val="1"/>
        <c:lblAlgn val="ctr"/>
        <c:lblOffset val="100"/>
        <c:noMultiLvlLbl val="0"/>
      </c:catAx>
      <c:valAx>
        <c:axId val="35366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5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6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C9-48AD-AA9D-BC71F0649A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60856"/>
        <c:axId val="353654624"/>
      </c:lineChart>
      <c:catAx>
        <c:axId val="35366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54624"/>
        <c:crosses val="autoZero"/>
        <c:auto val="1"/>
        <c:lblAlgn val="ctr"/>
        <c:lblOffset val="100"/>
        <c:noMultiLvlLbl val="0"/>
      </c:catAx>
      <c:valAx>
        <c:axId val="35365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6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7.8298304541088007E-2</c:v>
                </c:pt>
                <c:pt idx="3">
                  <c:v>0</c:v>
                </c:pt>
                <c:pt idx="4">
                  <c:v>1.4479231572725E-2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F3-4574-A56F-536908BD3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013704"/>
        <c:axId val="347016000"/>
      </c:barChart>
      <c:catAx>
        <c:axId val="34701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6000"/>
        <c:crosses val="autoZero"/>
        <c:auto val="1"/>
        <c:lblAlgn val="ctr"/>
        <c:lblOffset val="100"/>
        <c:noMultiLvlLbl val="0"/>
      </c:catAx>
      <c:valAx>
        <c:axId val="34701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1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C-44F9-AF6B-FEFDCE2DFF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8C-44F9-AF6B-FEFDCE2DFF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8C-44F9-AF6B-FEFDCE2DFF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8C-44F9-AF6B-FEFDCE2DFF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8C-44F9-AF6B-FEFDCE2DFF5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8C-44F9-AF6B-FEFDCE2DFF5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C8C-44F9-AF6B-FEFDCE2DFF5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C8C-44F9-AF6B-FEFDCE2DF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779392"/>
        <c:axId val="299779064"/>
      </c:barChart>
      <c:catAx>
        <c:axId val="29977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79064"/>
        <c:crosses val="autoZero"/>
        <c:auto val="1"/>
        <c:lblAlgn val="ctr"/>
        <c:lblOffset val="100"/>
        <c:noMultiLvlLbl val="0"/>
      </c:catAx>
      <c:valAx>
        <c:axId val="29977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7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52-44A1-AAB9-1B5705C8F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939616"/>
        <c:axId val="301940272"/>
      </c:barChart>
      <c:catAx>
        <c:axId val="30193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40272"/>
        <c:crosses val="autoZero"/>
        <c:auto val="1"/>
        <c:lblAlgn val="ctr"/>
        <c:lblOffset val="100"/>
        <c:noMultiLvlLbl val="0"/>
      </c:catAx>
      <c:valAx>
        <c:axId val="30194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3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B815D-35B6-46DE-BF61-D447CABC46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92F002-5B2D-41AC-8B0D-8AC686A7AE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14240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9FA1-496B-47D9-934D-A0DB6DDF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9E977-9FC1-49F0-90F5-BBD111C46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939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245692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5104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7537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5551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54661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9778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2273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8516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4722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3703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1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487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64EF2-C948-4033-A23E-5EA71FF71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19370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75CB8-129A-492E-A7F3-AFB1408EA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2CD279-9052-4E44-BBC3-E55F12BF67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949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826E2-623C-4B69-BD82-15A0E08BB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4061C-849B-4A3D-BDDD-69F51D833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514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06A68-E1C9-4433-BD3A-6900A0B1F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C7EE8A-4123-43EE-8D21-F60602AA2F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3861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F108EF-DC67-49F5-8A8E-EEE5978EB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1F620-746E-4CC6-A1B3-1980A2D9C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9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61F78-2E81-4DB8-9EA7-5536DB4C8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3A581B-52F2-48FC-838D-B9BE9385D2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3723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E4902-DB0A-4064-A401-97C993323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16E4D-93F9-4EBB-A1E3-6737D4CB4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29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E9DCD-5002-4854-A634-DC31A8C30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4E711B-E574-401A-ABBF-8A33EDF698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954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1491F-5D37-452D-BACC-F6328803A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820CA-C4F6-4CE1-9568-EEBC931FA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986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DD65B-C371-49EE-9080-86EF4481C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E43CA1-E2D7-4643-8C91-FBE6659D7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3826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2A120-78BB-413D-A624-BA1E50E7F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BA3AC-C44F-42FE-B93B-A31AA48D1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0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36271-37E7-4937-99D5-AF65D673E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63BF0-DA76-4A2C-A0FB-796FC4AA57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0827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22304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21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321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165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9774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17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797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094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07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Kicks, te da la inspiración que necesitás.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2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- 2017-09-21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primavera se disfruta más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4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Dondequiera que mires en el interior de tu Nissan Note, vas a encontrar detalles de calidad.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93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- 2017-09-11 09:30:00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Empezá el lunes con más energía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20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- 2017-09-06 16:02:14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últimos días del invierno arriba de tu Nissan Sentra.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85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- 2017-09-01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un techo flotante y líneas audaces, el nuevo Nissan Kicks no tiene problemas para sobresalir.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39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parrilla V-Motion culmina el exclusivo diseño exterior del Nissan Sentra.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95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- 2017-09-14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compañera incansable.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08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614FE-BFEC-453B-8014-92FEE78BE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47863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41093-B52A-4196-86C6-A498B099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08B00-924C-4CBF-B36E-215180867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389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57449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7858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372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38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057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5944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803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2469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9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- 2017-09-30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Actitud de sábado a la noche con tu Nissan Kicks. 😉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14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Viví una experiencia distinta por las calles de la ciudad con el Nissan March.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640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- 2017-09-27 18:42:00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y toda la fuerza de sus caballos junto al mejor polo del mundo La Dolfina Polo Team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38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- 2017-09-22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tecnología del nuevo Nissan Kicks va con tu actitud. 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21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- 2017-09-05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poder de atracción de las ruedas del Nissan Kicks, está en sus llantas de aluminio de 17”.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11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- 2017-09-15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Nissan Kicks, equipado con Around View Monitor. Descubrí más en http://bit.ly/2s7yX9E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0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- 2017-09-19 14:30:00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080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00414-B4E3-49AA-8BC6-B24F355F1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78126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49112-E1F6-4F76-941A-778D223DC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CE2D7B-450D-4D2D-8D60-59005E36D6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339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65734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197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155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925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1765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478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735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539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80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aquellos que buscan incansablemente nuevos caminos musicales, esta playlist es su compañera ideal: http://spoti.fi/2wB0jFI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3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- 2017-09-27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goles se gritan con emoción. ¿Cuál fue tu gol favorito de esta jornada?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90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- 2017-09-13 16:30:00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 volveremos a encontrar junto a Nissan y la UEFA Champions League! ¿Cuál fue el mejor partido de la jornada?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18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- 2017-09-12 12:58:00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listos para volver a vivir la emoción del mejor fútbol del mundo.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36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- 2017-09-12 11:25:34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amplía su patrocinio con la UEFA Champions League. ¡Mirá la emoción de estos niños cuando conocieron a uno de sus ídolos!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803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79987-D6A2-4F6F-BF0F-EAC1D3B96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54807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79D4D-2AED-4368-A2B6-32B8900DE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41F30-1CFF-4745-B4FD-D66A425A4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345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08071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1018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308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926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4758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836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620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907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5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- 2017-09-07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que entienden que viajar con buena música, es más importante que llegar. ¡Seguinos en Spotify: http://spoti.fi/2wZbMnp!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64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- 2017-09-26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Duelos de gigantes en la segunda jornada de la UEFA Champions League.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87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4C361-7AFA-4870-8028-B8661E202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629558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8F443-0CCD-481F-B6B4-3C41AF0B1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305F5-1F61-4140-96BC-5B358CFE1A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6914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20936-EA4E-42D6-B4DD-7693B3203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5C2FE-5324-48F4-9E43-9EB8DEEEF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384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C28E9-9326-4304-853E-C236BCE54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9C9312-CE45-488D-A59D-9EC278AAB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059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29A14-8C35-4C7B-A180-DEFE467FAA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8D10-95F9-47BC-AEFD-5BB73BA30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99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C5FBD-55B5-4B8A-ADDC-460DC4E0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E9FBFF-0504-49E9-A513-8CA5D79FE5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2992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BCF48-F0C6-4D12-ABFF-F68FD9D08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A714F-83DF-4ED2-8C31-96D62DB6C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937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3DE01-BC01-4949-9A69-F731B4F06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C7731F-CDFF-4AB4-98DA-00D03C6066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9077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D6685-6634-4F8E-8B9D-E1890D36E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7CA3D-029C-436C-BB3D-826978E60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621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234B9-6636-475E-B505-5BE05BEB7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0917E6-C197-46BE-A8E5-DD27ABB1AA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3411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E712E-6138-423D-A230-98D04BF6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121CA-14C7-4336-9A7F-06E607CE6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6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CA64C-6A2E-4FC0-9422-B5BA87E72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8A3E8B-6D8D-46B5-B2BC-58B29265F3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6232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9D484-2838-46D2-9B0D-0B078700D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A061E-BC28-4AB9-8EF5-E76C71CC8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25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EED16-5F52-4E8C-A37B-0B0C4EBCD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280558-AFB6-4F0C-85D8-1B24F1D63C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5137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09623-FD9B-48CA-8CED-6FF66A6DD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21A69-F705-4270-A898-F716A1C74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08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43DB-E14F-4486-97EC-4465BD6FF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9EAC65-2556-40E0-862A-BA30BB5D5B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994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73A6D-88D3-49BD-8A67-FC034CDE6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F2B2E-5D53-434F-926D-8015DBC58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15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DC3F6-3FF2-43FA-9CBD-FB75D6D6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837868-91D1-44C3-80F7-436344E0E6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78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1480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8858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352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815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892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45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09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Nicolás Chueco Boria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0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Paula Garritani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4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346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E. Falcon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34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Lucho Darco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14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Ariel Zamora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4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Empalme Libre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1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Rodrigo 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1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Insua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781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BCBDC-AC02-494C-BC67-0607D27AA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614474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93FB2-1D67-4C53-B7DE-1D4039842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DDE9A-33B5-47A3-BC54-260D33E434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827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00540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0455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530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570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310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89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Gisela Priotto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7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Beto 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4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Lucas Rodriguez Yastouktsian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7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Paula Zeta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25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88714-3A1D-4786-A87D-BC54018A3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01590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8943-0219-45E1-AE60-8026F1D78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43D6A8-3B44-4868-B3BE-DB27D246AC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144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13C5-2C36-41EA-93C8-A381FA20C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C30AB-AF7E-44FD-A818-8E359AF20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500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719</Words>
  <Application>Microsoft Office PowerPoint</Application>
  <PresentationFormat>On-screen Show (4:3)</PresentationFormat>
  <Paragraphs>371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2017-10-03T14:19:40Z</dcterms:created>
  <dcterms:modified xsi:type="dcterms:W3CDTF">2017-10-03T14:20:30Z</dcterms:modified>
</cp:coreProperties>
</file>