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9-4030-99FE-EFBDD7DBC0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3702224"/>
        <c:axId val="253700256"/>
      </c:radarChart>
      <c:catAx>
        <c:axId val="25370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0256"/>
        <c:crosses val="autoZero"/>
        <c:auto val="1"/>
        <c:lblAlgn val="ctr"/>
        <c:lblOffset val="100"/>
        <c:noMultiLvlLbl val="0"/>
      </c:catAx>
      <c:valAx>
        <c:axId val="253700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0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6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34-4239-BB19-F972BE761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0425216"/>
        <c:axId val="300423248"/>
      </c:barChart>
      <c:catAx>
        <c:axId val="30042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23248"/>
        <c:crosses val="autoZero"/>
        <c:auto val="1"/>
        <c:lblAlgn val="ctr"/>
        <c:lblOffset val="100"/>
        <c:noMultiLvlLbl val="0"/>
      </c:catAx>
      <c:valAx>
        <c:axId val="30042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42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3101</c:v>
                </c:pt>
                <c:pt idx="1">
                  <c:v>3106</c:v>
                </c:pt>
                <c:pt idx="2">
                  <c:v>3105</c:v>
                </c:pt>
                <c:pt idx="3">
                  <c:v>3110</c:v>
                </c:pt>
                <c:pt idx="4">
                  <c:v>3117</c:v>
                </c:pt>
                <c:pt idx="5">
                  <c:v>3123</c:v>
                </c:pt>
                <c:pt idx="6">
                  <c:v>3123</c:v>
                </c:pt>
                <c:pt idx="7">
                  <c:v>3126</c:v>
                </c:pt>
                <c:pt idx="8">
                  <c:v>3135</c:v>
                </c:pt>
                <c:pt idx="9">
                  <c:v>3134</c:v>
                </c:pt>
                <c:pt idx="10">
                  <c:v>3135</c:v>
                </c:pt>
                <c:pt idx="11">
                  <c:v>3139</c:v>
                </c:pt>
                <c:pt idx="12">
                  <c:v>3142</c:v>
                </c:pt>
                <c:pt idx="13">
                  <c:v>3147</c:v>
                </c:pt>
                <c:pt idx="14">
                  <c:v>3152</c:v>
                </c:pt>
                <c:pt idx="15">
                  <c:v>3154</c:v>
                </c:pt>
                <c:pt idx="16">
                  <c:v>3156</c:v>
                </c:pt>
                <c:pt idx="17">
                  <c:v>3160</c:v>
                </c:pt>
                <c:pt idx="18">
                  <c:v>3164</c:v>
                </c:pt>
                <c:pt idx="19">
                  <c:v>3169</c:v>
                </c:pt>
                <c:pt idx="20">
                  <c:v>3169</c:v>
                </c:pt>
                <c:pt idx="21">
                  <c:v>3176</c:v>
                </c:pt>
                <c:pt idx="22">
                  <c:v>3178</c:v>
                </c:pt>
                <c:pt idx="23">
                  <c:v>3180</c:v>
                </c:pt>
                <c:pt idx="24">
                  <c:v>3185</c:v>
                </c:pt>
                <c:pt idx="25">
                  <c:v>3185</c:v>
                </c:pt>
                <c:pt idx="26">
                  <c:v>3196</c:v>
                </c:pt>
                <c:pt idx="27">
                  <c:v>3204</c:v>
                </c:pt>
                <c:pt idx="28">
                  <c:v>3204</c:v>
                </c:pt>
                <c:pt idx="29">
                  <c:v>3214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2B-4B04-84DB-8763CEAD2F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61904"/>
        <c:axId val="301460592"/>
      </c:lineChart>
      <c:dateAx>
        <c:axId val="30146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0592"/>
        <c:crosses val="autoZero"/>
        <c:auto val="1"/>
        <c:lblOffset val="100"/>
        <c:baseTimeUnit val="days"/>
      </c:dateAx>
      <c:valAx>
        <c:axId val="30146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5</c:v>
                </c:pt>
                <c:pt idx="2">
                  <c:v>-1</c:v>
                </c:pt>
                <c:pt idx="3">
                  <c:v>5</c:v>
                </c:pt>
                <c:pt idx="4">
                  <c:v>7</c:v>
                </c:pt>
                <c:pt idx="5">
                  <c:v>6</c:v>
                </c:pt>
                <c:pt idx="6">
                  <c:v>0</c:v>
                </c:pt>
                <c:pt idx="7">
                  <c:v>3</c:v>
                </c:pt>
                <c:pt idx="8">
                  <c:v>9</c:v>
                </c:pt>
                <c:pt idx="9">
                  <c:v>-1</c:v>
                </c:pt>
                <c:pt idx="10">
                  <c:v>1</c:v>
                </c:pt>
                <c:pt idx="11">
                  <c:v>4</c:v>
                </c:pt>
                <c:pt idx="12">
                  <c:v>3</c:v>
                </c:pt>
                <c:pt idx="13">
                  <c:v>5</c:v>
                </c:pt>
                <c:pt idx="14">
                  <c:v>5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4</c:v>
                </c:pt>
                <c:pt idx="19">
                  <c:v>5</c:v>
                </c:pt>
                <c:pt idx="20">
                  <c:v>0</c:v>
                </c:pt>
                <c:pt idx="21">
                  <c:v>7</c:v>
                </c:pt>
                <c:pt idx="22">
                  <c:v>2</c:v>
                </c:pt>
                <c:pt idx="23">
                  <c:v>2</c:v>
                </c:pt>
                <c:pt idx="24">
                  <c:v>5</c:v>
                </c:pt>
                <c:pt idx="25">
                  <c:v>0</c:v>
                </c:pt>
                <c:pt idx="26">
                  <c:v>11</c:v>
                </c:pt>
                <c:pt idx="27">
                  <c:v>8</c:v>
                </c:pt>
                <c:pt idx="28">
                  <c:v>0</c:v>
                </c:pt>
                <c:pt idx="29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13-42A0-A6DF-7337799970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66168"/>
        <c:axId val="301464856"/>
      </c:lineChart>
      <c:dateAx>
        <c:axId val="301466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4856"/>
        <c:crosses val="autoZero"/>
        <c:auto val="1"/>
        <c:lblOffset val="100"/>
        <c:baseTimeUnit val="days"/>
      </c:dateAx>
      <c:valAx>
        <c:axId val="301464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9</c:v>
                </c:pt>
                <c:pt idx="11">
                  <c:v>3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3</c:v>
                </c:pt>
                <c:pt idx="16">
                  <c:v>2</c:v>
                </c:pt>
                <c:pt idx="17">
                  <c:v>2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3</c:v>
                </c:pt>
                <c:pt idx="28">
                  <c:v>1</c:v>
                </c:pt>
                <c:pt idx="29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B0-4438-9BCF-32B57A3F9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467152"/>
        <c:axId val="302152200"/>
      </c:lineChart>
      <c:dateAx>
        <c:axId val="301467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52200"/>
        <c:crosses val="autoZero"/>
        <c:auto val="1"/>
        <c:lblOffset val="100"/>
        <c:baseTimeUnit val="days"/>
      </c:dateAx>
      <c:valAx>
        <c:axId val="302152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67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F-4754-8D20-BAF7DDCFE4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@ClauNaj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F-4754-8D20-BAF7DDCFE4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146296"/>
        <c:axId val="302148920"/>
      </c:barChart>
      <c:catAx>
        <c:axId val="3021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48920"/>
        <c:crosses val="autoZero"/>
        <c:auto val="1"/>
        <c:lblAlgn val="ctr"/>
        <c:lblOffset val="100"/>
        <c:noMultiLvlLbl val="0"/>
      </c:catAx>
      <c:valAx>
        <c:axId val="30214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4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18</c:v>
                </c:pt>
                <c:pt idx="2">
                  <c:v>9</c:v>
                </c:pt>
                <c:pt idx="3">
                  <c:v>15</c:v>
                </c:pt>
                <c:pt idx="4">
                  <c:v>11</c:v>
                </c:pt>
                <c:pt idx="5">
                  <c:v>11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5E-46EB-A12E-57D2878F50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152528"/>
        <c:axId val="302152856"/>
      </c:barChart>
      <c:catAx>
        <c:axId val="302152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52856"/>
        <c:crosses val="autoZero"/>
        <c:auto val="1"/>
        <c:lblAlgn val="ctr"/>
        <c:lblOffset val="100"/>
        <c:noMultiLvlLbl val="0"/>
      </c:catAx>
      <c:valAx>
        <c:axId val="302152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152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2.0747545137788999</c:v>
                </c:pt>
                <c:pt idx="1">
                  <c:v>2.1856192587900001</c:v>
                </c:pt>
                <c:pt idx="2">
                  <c:v>1.6400943230212</c:v>
                </c:pt>
                <c:pt idx="3">
                  <c:v>1.6239045507337999</c:v>
                </c:pt>
                <c:pt idx="4">
                  <c:v>1.8256687879747999</c:v>
                </c:pt>
                <c:pt idx="5">
                  <c:v>1.2727848648025999</c:v>
                </c:pt>
                <c:pt idx="6">
                  <c:v>2.3202407348749001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3E-4B10-B2A3-F4B33376B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597872"/>
        <c:axId val="301603448"/>
      </c:barChart>
      <c:catAx>
        <c:axId val="301597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03448"/>
        <c:crosses val="autoZero"/>
        <c:auto val="1"/>
        <c:lblAlgn val="ctr"/>
        <c:lblOffset val="100"/>
        <c:noMultiLvlLbl val="0"/>
      </c:catAx>
      <c:valAx>
        <c:axId val="30160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597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  <c:pt idx="13">
                  <c:v>5</c:v>
                </c:pt>
                <c:pt idx="14">
                  <c:v>6</c:v>
                </c:pt>
                <c:pt idx="15">
                  <c:v>6</c:v>
                </c:pt>
                <c:pt idx="16">
                  <c:v>8</c:v>
                </c:pt>
                <c:pt idx="17">
                  <c:v>7</c:v>
                </c:pt>
                <c:pt idx="18">
                  <c:v>11</c:v>
                </c:pt>
                <c:pt idx="19">
                  <c:v>9</c:v>
                </c:pt>
                <c:pt idx="20">
                  <c:v>6</c:v>
                </c:pt>
                <c:pt idx="21">
                  <c:v>6</c:v>
                </c:pt>
                <c:pt idx="22">
                  <c:v>2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372-4229-8CFF-267EDDE76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00824"/>
        <c:axId val="301601808"/>
      </c:lineChart>
      <c:catAx>
        <c:axId val="30160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01808"/>
        <c:crosses val="autoZero"/>
        <c:auto val="1"/>
        <c:lblAlgn val="ctr"/>
        <c:lblOffset val="100"/>
        <c:noMultiLvlLbl val="0"/>
      </c:catAx>
      <c:valAx>
        <c:axId val="30160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0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1.5521064301551999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2.4707000316755998</c:v>
                </c:pt>
                <c:pt idx="9">
                  <c:v>0.96610706366804</c:v>
                </c:pt>
                <c:pt idx="10">
                  <c:v>1.5125118783655001</c:v>
                </c:pt>
                <c:pt idx="11">
                  <c:v>1.3514940344209001</c:v>
                </c:pt>
                <c:pt idx="12">
                  <c:v>2.4390243902439002</c:v>
                </c:pt>
                <c:pt idx="13">
                  <c:v>1.6914792524549001</c:v>
                </c:pt>
                <c:pt idx="14">
                  <c:v>2.1592228909302</c:v>
                </c:pt>
                <c:pt idx="15">
                  <c:v>1.9163763066202</c:v>
                </c:pt>
                <c:pt idx="16">
                  <c:v>1.6708900855241999</c:v>
                </c:pt>
                <c:pt idx="17">
                  <c:v>2.1177428842934001</c:v>
                </c:pt>
                <c:pt idx="18">
                  <c:v>1.8141503729087001</c:v>
                </c:pt>
                <c:pt idx="19">
                  <c:v>1.6084186815893999</c:v>
                </c:pt>
                <c:pt idx="20">
                  <c:v>2.2225741737937001</c:v>
                </c:pt>
                <c:pt idx="21">
                  <c:v>1.3831696758526</c:v>
                </c:pt>
                <c:pt idx="22">
                  <c:v>2.2331327209376002</c:v>
                </c:pt>
                <c:pt idx="23">
                  <c:v>1.8371872030409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AF-4854-9C2B-A44AD6738E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041176"/>
        <c:axId val="303039208"/>
      </c:lineChart>
      <c:catAx>
        <c:axId val="303041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39208"/>
        <c:crosses val="autoZero"/>
        <c:auto val="1"/>
        <c:lblAlgn val="ctr"/>
        <c:lblOffset val="100"/>
        <c:noMultiLvlLbl val="0"/>
      </c:catAx>
      <c:valAx>
        <c:axId val="303039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41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6</c:v>
                </c:pt>
                <c:pt idx="2">
                  <c:v>1</c:v>
                </c:pt>
                <c:pt idx="3">
                  <c:v>3</c:v>
                </c:pt>
                <c:pt idx="4">
                  <c:v>18</c:v>
                </c:pt>
                <c:pt idx="5">
                  <c:v>20</c:v>
                </c:pt>
                <c:pt idx="6">
                  <c:v>22</c:v>
                </c:pt>
                <c:pt idx="7">
                  <c:v>14</c:v>
                </c:pt>
                <c:pt idx="8">
                  <c:v>5</c:v>
                </c:pt>
                <c:pt idx="9">
                  <c:v>2</c:v>
                </c:pt>
                <c:pt idx="10">
                  <c:v>7</c:v>
                </c:pt>
                <c:pt idx="11">
                  <c:v>6</c:v>
                </c:pt>
                <c:pt idx="12">
                  <c:v>10</c:v>
                </c:pt>
                <c:pt idx="13">
                  <c:v>14</c:v>
                </c:pt>
                <c:pt idx="14">
                  <c:v>15</c:v>
                </c:pt>
                <c:pt idx="15">
                  <c:v>5</c:v>
                </c:pt>
                <c:pt idx="16">
                  <c:v>2</c:v>
                </c:pt>
                <c:pt idx="17">
                  <c:v>10</c:v>
                </c:pt>
                <c:pt idx="18">
                  <c:v>14</c:v>
                </c:pt>
                <c:pt idx="19">
                  <c:v>9</c:v>
                </c:pt>
                <c:pt idx="20">
                  <c:v>12</c:v>
                </c:pt>
                <c:pt idx="21">
                  <c:v>4</c:v>
                </c:pt>
                <c:pt idx="22">
                  <c:v>13</c:v>
                </c:pt>
                <c:pt idx="23">
                  <c:v>7</c:v>
                </c:pt>
                <c:pt idx="24">
                  <c:v>18</c:v>
                </c:pt>
                <c:pt idx="25">
                  <c:v>9</c:v>
                </c:pt>
                <c:pt idx="26">
                  <c:v>17</c:v>
                </c:pt>
                <c:pt idx="27">
                  <c:v>23</c:v>
                </c:pt>
                <c:pt idx="28">
                  <c:v>13</c:v>
                </c:pt>
                <c:pt idx="29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3B-4ECF-9C08-94B8D10B67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944888"/>
        <c:axId val="369946528"/>
      </c:lineChart>
      <c:dateAx>
        <c:axId val="36994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46528"/>
        <c:crosses val="autoZero"/>
        <c:auto val="1"/>
        <c:lblOffset val="100"/>
        <c:baseTimeUnit val="days"/>
      </c:dateAx>
      <c:valAx>
        <c:axId val="36994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4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@ClauNaj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B9-46A1-A803-6E46496EC6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574496"/>
        <c:axId val="386573512"/>
      </c:barChart>
      <c:catAx>
        <c:axId val="38657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73512"/>
        <c:crosses val="autoZero"/>
        <c:auto val="1"/>
        <c:lblAlgn val="ctr"/>
        <c:lblOffset val="100"/>
        <c:noMultiLvlLbl val="0"/>
      </c:catAx>
      <c:valAx>
        <c:axId val="38657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7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B2959-AD71-427C-B49B-666D3C018F8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36150C-DCC0-4A14-BDB7-66D5F69EE6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755625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F8DC3-E863-444B-B4AA-64B2B4DB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A4C04D-842E-4C09-BA5B-00DA96ED4E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410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95835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3302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911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14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078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489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8829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527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707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446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8696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63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761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861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53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@ClauNaj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597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1F12E5-2175-4D98-882A-2667BBD07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51587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B2FB4-E605-42F3-90F7-5AADEF9E1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CA7E28-BCA2-4431-8DE4-9BB2968E6C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9554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1AD42-A1C3-4E18-AE18-4A4E7D5EF2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F0D84-0A81-4477-B077-E252942B80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503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0200F-9E18-4E89-8758-3E6E0353D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D00FAD-F088-4DE8-A718-3A1E7A3C1A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9533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4DB8AE-DDAC-444D-8A82-1083372849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E74D4-FEBE-4548-B657-1989D9E06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858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1C55-B92B-44F7-8F57-A1D3DB602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38357C-5BDC-407F-BD62-6D90C61060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7079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84B0A-CEBE-4839-96AB-F4B5CCB34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45F6F-E511-497C-9F37-65C7032C4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65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41A06-6744-4E0C-972A-202166D7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C520D8-BACE-40D7-B8C6-5675D78CE0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978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F9B6E-4DB4-4B34-BE46-31984632B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D0DA4-DD80-45CA-9F2A-22CF736C4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58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13A66-4137-4525-84C9-462D1E160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27289F-8BC7-4372-8AF7-67708E4AA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62269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4EE28-A585-4078-931C-A9FDF7038F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1A953D-42BB-4CE0-8210-B8D3876DE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589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5B21F-F94C-4AC9-BE12-49EB01029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B83195-31A1-4D50-8424-597EBB8FA1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852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4D7EDF-3FF2-49F8-AF62-BCCED29F5A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3F97A-9A45-4C12-8E9A-7B6AA97F7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981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59C2-A3FF-4B9D-8341-90CBDAF59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8B65AC-B29E-4F0C-844C-95E5121836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527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30330-4D68-4CC3-AA85-E8BE16A94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127BF2-D3EB-4CC5-9A6F-C73F85FBD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022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93EF4F-6079-46EE-8392-716FF6C1B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A254E8-2A32-4D6F-857D-9419EDEB6D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6192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95458F-94CB-4A47-AECC-771C51AC7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A5B66-B45E-459B-89CC-62B79BF79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563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AD677-4C3C-499C-B428-75F2A49BA6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02148D-421F-4ACA-942C-39945AB5DF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1066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2707B-1078-4D00-A4E4-57AB7B518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F15A5-A298-4346-932E-88925CC54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8505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6C2D3-A59D-4C6D-9042-7C6A89E27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88D79F-C400-4A4E-806D-557B1592B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59779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68DB4-A8AB-48C7-A265-9B11DB672E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930D2-2816-4FA2-9DEB-F5F8E9C31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937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107CD-6FA8-4C7F-B027-0DA41D6F6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BA4CE5-3C5E-4A64-B668-441D06AB4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705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31354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564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761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7170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3382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7058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805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- 2017-09-05 15:04:43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Qué comunica la Cámara con este fallo? Que la corrupción del pasado es impunidad del presente.#Tupac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5.4540%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728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- 2017-09-05 08:32:12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Tristeza por tantas victimas avasalladas por jueces que hacen politica partidaria con su sentencias.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4.7802%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87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- 2017-09-05 14:34:56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inevitable pensar en esas mujeres, vulnerables por donde se las mire,a quienes además ahora les robaron el anhelo de justicia.#Tupac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73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- 2017-09-08 14:20:13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Ampliación y refuncionalización del Hospital Las Heras de Tupungato. #larevolucióndelosencillo https://t.co/mse1kDtoun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479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- 2017-09-05 14:55:01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vez mas una decisión judicial que deja desamparadas a las víctimas. Hasta cuando? Todo nuestro apoyo a las 170 familias afectadas.#Tupac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3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- 2017-09-25 19:04:17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Ahora en el Auditorio Bustelo participamos del acto de apertura del Foro Industrial Mendoza. https://t.co/4qS0HkdayK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29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- 2017-09-14 17:40:51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Estamos en Junín cumpliendo el sueño de la casa propia, Barrio Victorio III. #larevolucióndelosencillo https://t.co/mj…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36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CB10D-D03E-45D7-8ED3-A807F7F4D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763995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41D89-D3B4-4F52-AAEE-9E01A95A9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4767A-6E1A-44D5-A4ED-B6F0A3F19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027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60144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97194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226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804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0867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267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36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- 2017-09-17 20:12:16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mejor manera de arrancar la campaña es con jóvenes y grandes, hablando del día a día de Mendoza. Hoy en el Parque, largamos! https://t.co/OmfWq7hGvL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00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- 2017-09-04 08:32:41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5 años sin Johana. Que el grito de Justicia se escuche como el primer día. El olvido no es alternativa. #Justicia.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9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- 2017-09-01 12:12:51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25 millones de pesos invertimos en equipamiento e infraestructura del Schestakow. Buenos hospitales, mejor salud para los mendocinos. https://t.co/YsjiAasmq9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8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- 2017-09-25 13:02:50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Recorrimos el avance de las obras en carril Arturo González de Guaymallén. https://t.co/nbS63lSOtG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31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- 2017-09-26 15:11:14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En el Mes de la Mujer Rural visitamos el distrito de El Nihuil, en San Rafael. https://t.co/VC9wvZE5uY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38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- 2017-09-26 15:12:19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Más salud para San Rafael: ya está en funcionamiento el nuevo resonador. #larevolucióndelosencillo https://t.co/zPUpZr…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418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889495-9F0A-4972-A958-51AD4B578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231208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437BA-EBD9-47ED-8838-914AEDA3C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630982-5F68-486F-9275-DD58E8CE0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1664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37169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153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876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153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9824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3171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21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- 2017-09-11 18:58:30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primera obra de Cornejo, fue ordenar el desquicio q dejó Pérez.Hoy pusimos en marcha 5 obras,porque al orden le sigue el progreso.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3.7321%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52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- 2017-09-21 13:25:28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Entrega de 31 viviendas en Las Heras, B° Villa Catalina. Seguimos cumpliendo los sueños de los mendocinos. https://t.c…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5175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- 2017-09-27 13:06:11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Quedó inaugurada la primera etapa de la ampliación del hospital Regional Antonio J. Scaravelli. #salud #larevoluciónde…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6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- 2017-09-11 16:21:38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Las obras que Jaque y Pérez prometieron, Cornejo las licita y las hace. Hoy en el Sur, agua potable, cloacas y energías renovables.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3.6364%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38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- 2017-09-09 17:24:22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Gran trabajo de todo el equipo de salud de Mendoza #CampañaDeInvierno https://t.co/tQFCO5X8XU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2.8708%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22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- 2017-09-20 22:04:13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https://t.co/PxCkFZ0Nt0. Cambió el nombre,sigue la fidelidad:El equipo de Cristina.Los 15 puntos de CFK, son los puntos de Somos Mendoza.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2.6507%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37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- 2017-09-14 12:53:04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 barrios nuevos en Junín. La Mendoza de las obras inconclusas terminó. Somos la Mendoza de los derechos respetados y las promesas cumplidas https://t.co/Q9RhaQOUUh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057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4FE639-1D21-4D8D-966E-3EA0118413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489135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F86B9-B1D5-493A-AFD0-559E8B344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743DF-05F5-4BCC-B7D6-B092071798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8240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576334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931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3258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889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8618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4916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41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- 2017-09-21 19:38:28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Torneo de fútbol femenino a beneficio organizado por el hospital Schestakow. Deporte+ salud+solidaridad= extraordinario! #DiaDeLaSanidad https://t.co/ofG3wz2vXR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78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- 2017-09-11 19:04:29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venimos a anunciar obras estructurales, energéticas y productivas, que trascienden gobiernos. #MendozaEstáCambiando #AdelanteMendoza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61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- 2017-09-27 14:31:31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@DifusionCornejo: Presentamos la implementación del Código Procesal Penal en la Cuarta Circunscripción Judicial. https://t.co/yhKzfPwiTR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242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- 2017-09-14 17:44:32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firmamos con @MatiasKelly el nuevo convenio para el programa "Ellas Hacen". Nacion y Provincia trabajando juntos para más inclusión. https://t.co/VlDoUFideQ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2.1608%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422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- 2017-09-14 17:47:32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Luego visitamos a nuestros artesanos y emprendedores en la Feria q se está realizando en la UNCuyo. Emociona ver su entusiasmo y compromiso. https://t.co/sR0r0aLePA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2.2243%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3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BD082-F9E5-4184-860C-AB71BB5A0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059099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74C29-0F93-42E2-B062-B08D144F9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7A20D4-CDC5-4925-AB98-F8D3AA1AD2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35364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BD9F96-81DE-460A-ABFB-4ACBBE026C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FD92E0-200E-4DE6-AF01-E514C1A5F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148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8D96C-9277-42F3-962E-E1DE6061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CF3EC-0A7C-48FC-90C7-03297B66FA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940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273656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13254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4875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3788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93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@radiomitremza - 2017-09-29 16:59:28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candidatos de Cambiemos en Mendoza @luispetri y @ClauNaj junto a @mauriciomacri y @DifusionCornejo en San Martí… https://t.co/ocgJBeFsA1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42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@DeportesMza - 2017-09-19 11:02:43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@ClauNaj junto a @chiapettafede reciben a Guille Palumbo y Marcelo Goldman, Mendocinos campeones del mu… https://t.co/tFG2pKvU8g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34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@EmiliaCabreraH - 2017-09-05 18:46:44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impunidad para Nelly Rojas de la mano de justicia legítima #TupacAmaru  https://t.co/pssY2y9LdC vía @claunaj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051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@solesosa_mza - 2017-09-25 16:27:10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.@ClauNaj se niega a debatir propuestas, tendrá? Mientras hace campaña con obras del Estado en hospitales. Que le saquen la mordaza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67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@ecamposucr - 2017-09-27 10:21:37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#Hoy nos visitan,el Gobernador @DifusionCornejo  y la titular del @MinSaludMza ,@ClauNaj 
#Tunuyán… https://t.co/6LnOZzzKDZ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044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- 2017-09-11 17:22:35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 @DifusionCornejo y @ClauNaj entregaron 150 calefones solares a familias de Carmensa. El gobierno invirtió 1.8 mil… https://t.co/CB51jJYBWF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09/16/2017 15:05:07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827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@gustamenna - 2017-09-15 16:34:28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#ParqueNorte. #CambiandoJuntos @Sofiabrambilla @ClauNaj https://t.co/aQgBn4yMhS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842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2D2B5-D6F4-459F-8B9D-EDBA92945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8933026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1C0DC-6022-4C8C-B5E4-341A7C04E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25021C-ED23-4222-88DA-AAE872AE1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2047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760772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76712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987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6428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30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@solesosa_mza - 2017-09-25 17:19:23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Mejor tarde que nunca .@ClauNaj debatamos sobre aborto y protocolo educación sexual y reforma laboral
https://t.co/7hP3xtEPLV vía @mdzonline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8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@ecamposucr - 2017-09-20 12:28:24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@MinSaludMza licitó un nuevo Centro de #Salud para #Tunuyán.
@ClauNaj @DifusionCornejo @ucrdiputadosmza… https://t.co/U9b9rWW6pP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377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@VeroAlvarezOcam - 2017-09-24 20:24:38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#Desarrollo #expoadultosmayores #GodoyCruz  Exelente evento!!! @LaMarceF1 @andfuenzalida26 @ClauNaj https://t.co/ryTeuwooGS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7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@FZamarbide - 2017-09-21 22:22:30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Mejoras para el centro de salud del Valle! @ClauNaj @MinSaludMza https://t.co/sT357XL6Kk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091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- 2017-09-21 20:20:10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#SanRafael La Ministra @ClauNaj realizó anuncios importantes para el departamento https://t.co/Jki8IE0TeD https://t.co/6ndlPcokGy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93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@avcamerucci - 2017-09-19 22:18:43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@Gladysg1405 @DifusionCornejo @MartinSerrano07 @ClauNaj @luispetri @MendozaGobierno @Equipo_Cornejo @EmiliaCabreraH… https://t.co/sNV6fwkeiC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31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- 2017-09-26 16:12:37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#SanRafael El Gobernador @DifusionCornejo y la Ministra @ClauNaj inauguraron  un Resonador Magnético Nuclear de Alt… https://t.co/pO7zOvqfuB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39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7A6F1-3FDB-423A-82B3-FD5421009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226456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A390-D63A-4FC3-A40F-C12865E68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77A0E-155E-4710-B660-BD1D455E67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542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131111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057723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946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0547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5567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- 2017-09-14 18:35:14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Gobernador @DifusionCornejo junto a la Ministra @ClauNaj y el director @OsepMza inauguran nueva sede en Fray Lui… https://t.co/ClJZGRU4Ns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09/16/2017 15:05:07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330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@TadeoGZ - 2017-09-02 14:35:48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@MuniGodoyCruz @andfuenzalida26 @TribinoRicardo @ClauNaj @diegocostarelli @LaMarceF1 Inés y Delia son las nuevas re… https://t.co/EEbwP6iDnt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46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@yaminasalomon - 2017-09-29 20:14:11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Vamos adelante para seguir construyendo JUNTOS la Ciudad que queremos  @rodysuarez @DifusionCornejo y @ClauNaj… https://t.co/gdUo7euBQn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57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 - 2017-09-30 19:04:47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#CambiandoJuntos en todo el país con la gente @mabyburgos   @ClauNaj  @HChiban   @joselriccardo https://t.co/f3Vl5JVRla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899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 - 2017-09-05 10:25:34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Ministra @ClauNaj hace entrega de equipos informáticos para centros de salud de Maipú y Lujan https://t.co/heYPAXzDg8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25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@ferurquiz - 2017-09-02 14:14:07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https://t.co/H2MkWLzthS @DifusionCornejo @ClauNaj @LaMarceF1 @MinSaludMza @silvina_anfuso 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09/02/2017 18:48:29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33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A3DE6-BB3C-4116-A204-2CC7DCC3D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86366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F21E0-E05C-4A9C-95C5-2574F9FC6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994FF2-E127-4BE8-BA15-0B587E0BF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139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502320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282437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74077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95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@CasaresPablo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680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@Facugaciaaguado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59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686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@LorenaMeschini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470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@HernanQuevedoJR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25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@melimalanca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141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@MinSaludMza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332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@guadasanchez251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10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@maique90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602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F8E621-622E-430F-A7EA-479D8BB000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381183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18215-0B64-4128-A2AC-4EA23986B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C00BCD-96EC-4B9C-A9FA-784E083D0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8658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79196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184279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06621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986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@GIFFONIROMEO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390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@luortiz063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@GonzalezF0_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48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@UCR_confluencia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68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@romerolucho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89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@armandojaliff1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517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@RodriguezFlorR2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21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@lourdesrios921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5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@GeneracionJR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124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@avcamerucci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05475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98D2E7-9363-4939-9740-EF8ABA7EAC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5187431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8EC25-1868-4D23-9A8C-DD272D9F9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F11807-0ED9-4451-8AFF-A8D2E9C51A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7759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E1D38-F4B4-4DE7-B4F0-B4F0FB3F7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67BC0-F3D3-47AC-8692-06C323870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3379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02236-2A05-42AF-9323-9A3B6D38A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52A1C2-3E31-496F-BEA0-BBFBD40D8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70138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093211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84547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3318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5953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2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@solesosa_mza - 2017-09-25 16:27:10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.@ClauNaj se niega a debatir propuestas, tendrá? Mientras hace campaña con obras del Estado en hospitales. Que le saquen la mordaza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06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@FacuGOlivera - 2017-09-12 04:52:07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Y el desquicio que está dejando Macri quien lo arregla? Eso también es parte obra de Cornejo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962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@celina_vera - 2017-09-09 11:37:07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Aquí los sábados no te entregan ni recetas ni remedios (???) Es lo q nos preguntamos todos https://t.co/kOAercR9kQ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48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@transbio - 2017-09-07 22:03:00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Claudia Najul (@ClauNaj):
Qué comunica la Cámara con este fallo? Que la corrupción del pasado es impunidad del presente.#Tupac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9134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@MoyanoLaura - 2017-09-07 15:27:57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Tal cual el sr ARBOL CAGANDOSE EN LA ECONOMIA y CONSUMO LOCAL??? A VER @ClauNaj que hacemos con uds y este cambio o… https://t.co/gvhUp9dWFi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348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@MoyanoLaura - 2017-09-07 11:48:52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que opina de la falta de servicios en OSRP?? Que opinion le merece la DEDAPARICION FORZADA DE SANTIAGO MALDONADO en manos de UDS??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618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55462-A715-4AE6-9757-F1D5F9790C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01708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7519C-848A-4469-926F-D2D181D6B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0AB568-89EE-4372-9DCB-31EDC7C282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19751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817601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68707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7072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4800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384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@galloanzoategui - 2017-09-06 21:17:06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buenas noches vi q visitó Lavalle, con quién me comunico x tema emprendimientos?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20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@galloanzoategui - 2017-09-05 16:20:27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Apretá,robá, blanqueá y pagá con plata de una coop de viviendas total nada te va a pasar. Justicia??DDHH?? Cuanta impunidad!!!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67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@ClauNaj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@Fabiana96990616 - 2017-09-02 10:20:25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@ClauNaj Dra será posible restituir el sistema de turnos telefónicos en el hospital Schestacokw? Para los distritos lejanos indispensable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699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936AB-8611-4A25-B6F2-7777BB680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666059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1252</Words>
  <Application>Microsoft Office PowerPoint</Application>
  <PresentationFormat>On-screen Show (4:3)</PresentationFormat>
  <Paragraphs>466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2017-10-03T14:08:50Z</dcterms:created>
  <dcterms:modified xsi:type="dcterms:W3CDTF">2017-10-03T14:09:44Z</dcterms:modified>
</cp:coreProperties>
</file>