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5C-4376-BA74-5B0C05781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983824"/>
        <c:axId val="292978904"/>
      </c:radarChart>
      <c:catAx>
        <c:axId val="29298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78904"/>
        <c:crosses val="autoZero"/>
        <c:auto val="1"/>
        <c:lblAlgn val="ctr"/>
        <c:lblOffset val="100"/>
        <c:noMultiLvlLbl val="0"/>
      </c:catAx>
      <c:valAx>
        <c:axId val="29297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8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0</c:v>
                </c:pt>
                <c:pt idx="4">
                  <c:v>2</c:v>
                </c:pt>
                <c:pt idx="5">
                  <c:v>-1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AC-4144-BFFE-AA190797F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457656"/>
        <c:axId val="293459952"/>
      </c:barChart>
      <c:catAx>
        <c:axId val="29345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59952"/>
        <c:crosses val="autoZero"/>
        <c:auto val="1"/>
        <c:lblAlgn val="ctr"/>
        <c:lblOffset val="100"/>
        <c:noMultiLvlLbl val="0"/>
      </c:catAx>
      <c:valAx>
        <c:axId val="29345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5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15033</c:v>
                </c:pt>
                <c:pt idx="1">
                  <c:v>15031</c:v>
                </c:pt>
                <c:pt idx="2">
                  <c:v>15032</c:v>
                </c:pt>
                <c:pt idx="3">
                  <c:v>15032</c:v>
                </c:pt>
                <c:pt idx="4">
                  <c:v>15033</c:v>
                </c:pt>
                <c:pt idx="5">
                  <c:v>15039</c:v>
                </c:pt>
                <c:pt idx="6">
                  <c:v>15037</c:v>
                </c:pt>
                <c:pt idx="7">
                  <c:v>15036</c:v>
                </c:pt>
                <c:pt idx="8">
                  <c:v>15036</c:v>
                </c:pt>
                <c:pt idx="9">
                  <c:v>15035</c:v>
                </c:pt>
                <c:pt idx="10">
                  <c:v>15035</c:v>
                </c:pt>
                <c:pt idx="11">
                  <c:v>15043</c:v>
                </c:pt>
                <c:pt idx="12">
                  <c:v>15051</c:v>
                </c:pt>
                <c:pt idx="13">
                  <c:v>15051</c:v>
                </c:pt>
                <c:pt idx="14">
                  <c:v>15058</c:v>
                </c:pt>
                <c:pt idx="15">
                  <c:v>15057</c:v>
                </c:pt>
                <c:pt idx="16">
                  <c:v>15060</c:v>
                </c:pt>
                <c:pt idx="17">
                  <c:v>15063</c:v>
                </c:pt>
                <c:pt idx="18">
                  <c:v>15066</c:v>
                </c:pt>
                <c:pt idx="19">
                  <c:v>15064</c:v>
                </c:pt>
                <c:pt idx="20">
                  <c:v>15066</c:v>
                </c:pt>
                <c:pt idx="21">
                  <c:v>15068</c:v>
                </c:pt>
                <c:pt idx="22">
                  <c:v>15066</c:v>
                </c:pt>
                <c:pt idx="23">
                  <c:v>15069</c:v>
                </c:pt>
                <c:pt idx="24">
                  <c:v>15073</c:v>
                </c:pt>
                <c:pt idx="25">
                  <c:v>15073</c:v>
                </c:pt>
                <c:pt idx="26">
                  <c:v>15077</c:v>
                </c:pt>
                <c:pt idx="27">
                  <c:v>15078</c:v>
                </c:pt>
                <c:pt idx="28">
                  <c:v>15076</c:v>
                </c:pt>
                <c:pt idx="29">
                  <c:v>15075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01-492A-A1FD-147E966172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456344"/>
        <c:axId val="293460280"/>
      </c:lineChart>
      <c:dateAx>
        <c:axId val="293456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60280"/>
        <c:crosses val="autoZero"/>
        <c:auto val="1"/>
        <c:lblOffset val="100"/>
        <c:baseTimeUnit val="days"/>
      </c:dateAx>
      <c:valAx>
        <c:axId val="29346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5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">
                  <c:v>-2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6</c:v>
                </c:pt>
                <c:pt idx="6">
                  <c:v>-2</c:v>
                </c:pt>
                <c:pt idx="7">
                  <c:v>-1</c:v>
                </c:pt>
                <c:pt idx="8">
                  <c:v>0</c:v>
                </c:pt>
                <c:pt idx="9">
                  <c:v>-1</c:v>
                </c:pt>
                <c:pt idx="10">
                  <c:v>0</c:v>
                </c:pt>
                <c:pt idx="11">
                  <c:v>8</c:v>
                </c:pt>
                <c:pt idx="12">
                  <c:v>8</c:v>
                </c:pt>
                <c:pt idx="13">
                  <c:v>0</c:v>
                </c:pt>
                <c:pt idx="14">
                  <c:v>7</c:v>
                </c:pt>
                <c:pt idx="15">
                  <c:v>-1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-2</c:v>
                </c:pt>
                <c:pt idx="20">
                  <c:v>2</c:v>
                </c:pt>
                <c:pt idx="21">
                  <c:v>2</c:v>
                </c:pt>
                <c:pt idx="22">
                  <c:v>-2</c:v>
                </c:pt>
                <c:pt idx="23">
                  <c:v>3</c:v>
                </c:pt>
                <c:pt idx="24">
                  <c:v>4</c:v>
                </c:pt>
                <c:pt idx="25">
                  <c:v>0</c:v>
                </c:pt>
                <c:pt idx="26">
                  <c:v>4</c:v>
                </c:pt>
                <c:pt idx="27">
                  <c:v>1</c:v>
                </c:pt>
                <c:pt idx="28">
                  <c:v>-2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B6-4641-BC76-4391C6B296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458968"/>
        <c:axId val="243862928"/>
      </c:lineChart>
      <c:dateAx>
        <c:axId val="293458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62928"/>
        <c:crosses val="autoZero"/>
        <c:auto val="1"/>
        <c:lblOffset val="100"/>
        <c:baseTimeUnit val="days"/>
      </c:dateAx>
      <c:valAx>
        <c:axId val="24386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5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4</c:v>
                </c:pt>
                <c:pt idx="12">
                  <c:v>4</c:v>
                </c:pt>
                <c:pt idx="13">
                  <c:v>2</c:v>
                </c:pt>
                <c:pt idx="14">
                  <c:v>4</c:v>
                </c:pt>
                <c:pt idx="15">
                  <c:v>5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3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93-4940-8E36-92B12DAAE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218304"/>
        <c:axId val="296220600"/>
      </c:lineChart>
      <c:dateAx>
        <c:axId val="296218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20600"/>
        <c:crosses val="autoZero"/>
        <c:auto val="1"/>
        <c:lblOffset val="100"/>
        <c:baseTimeUnit val="days"/>
      </c:dateAx>
      <c:valAx>
        <c:axId val="29622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1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@MinSaludMza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7D-4295-A235-1D85CD5AF1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@MinSaludMza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7D-4295-A235-1D85CD5AF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225192"/>
        <c:axId val="296223552"/>
      </c:barChart>
      <c:catAx>
        <c:axId val="296225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23552"/>
        <c:crosses val="autoZero"/>
        <c:auto val="1"/>
        <c:lblAlgn val="ctr"/>
        <c:lblOffset val="100"/>
        <c:noMultiLvlLbl val="0"/>
      </c:catAx>
      <c:valAx>
        <c:axId val="29622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25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11</c:v>
                </c:pt>
                <c:pt idx="2">
                  <c:v>9</c:v>
                </c:pt>
                <c:pt idx="3">
                  <c:v>9</c:v>
                </c:pt>
                <c:pt idx="4">
                  <c:v>12</c:v>
                </c:pt>
                <c:pt idx="5">
                  <c:v>12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C2-463E-8FE8-5BF2C3E9A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511216"/>
        <c:axId val="296511544"/>
      </c:barChart>
      <c:catAx>
        <c:axId val="29651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11544"/>
        <c:crosses val="autoZero"/>
        <c:auto val="1"/>
        <c:lblAlgn val="ctr"/>
        <c:lblOffset val="100"/>
        <c:noMultiLvlLbl val="0"/>
      </c:catAx>
      <c:valAx>
        <c:axId val="29651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1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0.12731942783756001</c:v>
                </c:pt>
                <c:pt idx="1">
                  <c:v>0.16123772600457001</c:v>
                </c:pt>
                <c:pt idx="2">
                  <c:v>0.12473613509883</c:v>
                </c:pt>
                <c:pt idx="3">
                  <c:v>0.13654547333304001</c:v>
                </c:pt>
                <c:pt idx="4">
                  <c:v>0.12953367875648</c:v>
                </c:pt>
                <c:pt idx="5">
                  <c:v>0.11680173597272001</c:v>
                </c:pt>
                <c:pt idx="6">
                  <c:v>9.2998538594393998E-2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CE-4D69-A061-9A478E35B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610248"/>
        <c:axId val="294615824"/>
      </c:barChart>
      <c:catAx>
        <c:axId val="29461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15824"/>
        <c:crosses val="autoZero"/>
        <c:auto val="1"/>
        <c:lblAlgn val="ctr"/>
        <c:lblOffset val="100"/>
        <c:noMultiLvlLbl val="0"/>
      </c:catAx>
      <c:valAx>
        <c:axId val="29461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1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3</c:v>
                </c:pt>
                <c:pt idx="9">
                  <c:v>6</c:v>
                </c:pt>
                <c:pt idx="10">
                  <c:v>10</c:v>
                </c:pt>
                <c:pt idx="11">
                  <c:v>7</c:v>
                </c:pt>
                <c:pt idx="12">
                  <c:v>7</c:v>
                </c:pt>
                <c:pt idx="13">
                  <c:v>3</c:v>
                </c:pt>
                <c:pt idx="14">
                  <c:v>2</c:v>
                </c:pt>
                <c:pt idx="15">
                  <c:v>1</c:v>
                </c:pt>
                <c:pt idx="16">
                  <c:v>4</c:v>
                </c:pt>
                <c:pt idx="17">
                  <c:v>6</c:v>
                </c:pt>
                <c:pt idx="18">
                  <c:v>3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CD-4777-ACC4-2B389E57C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613200"/>
        <c:axId val="294617136"/>
      </c:lineChart>
      <c:catAx>
        <c:axId val="29461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17136"/>
        <c:crosses val="autoZero"/>
        <c:auto val="1"/>
        <c:lblAlgn val="ctr"/>
        <c:lblOffset val="100"/>
        <c:noMultiLvlLbl val="0"/>
      </c:catAx>
      <c:valAx>
        <c:axId val="29461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1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0.13285505513484999</c:v>
                </c:pt>
                <c:pt idx="8">
                  <c:v>6.4213276648509995E-2</c:v>
                </c:pt>
                <c:pt idx="9">
                  <c:v>0.10074841681059001</c:v>
                </c:pt>
                <c:pt idx="10">
                  <c:v>0.14082635844294</c:v>
                </c:pt>
                <c:pt idx="11">
                  <c:v>0.11482472622369</c:v>
                </c:pt>
                <c:pt idx="12">
                  <c:v>0.12431437301904</c:v>
                </c:pt>
                <c:pt idx="13">
                  <c:v>0.12178380054028</c:v>
                </c:pt>
                <c:pt idx="14">
                  <c:v>0.18267570081042001</c:v>
                </c:pt>
                <c:pt idx="15">
                  <c:v>0.10628404410788</c:v>
                </c:pt>
                <c:pt idx="16">
                  <c:v>0.11458748505381</c:v>
                </c:pt>
                <c:pt idx="17">
                  <c:v>0.17603294805367001</c:v>
                </c:pt>
                <c:pt idx="18">
                  <c:v>0.16164031708073001</c:v>
                </c:pt>
                <c:pt idx="19">
                  <c:v>0.12455161418892</c:v>
                </c:pt>
                <c:pt idx="20">
                  <c:v>0.30556662681015001</c:v>
                </c:pt>
                <c:pt idx="21">
                  <c:v>9.2998538594393998E-2</c:v>
                </c:pt>
                <c:pt idx="22">
                  <c:v>0.11292679686462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2C-41DE-9A34-D91F8A52A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614184"/>
        <c:axId val="292979560"/>
      </c:lineChart>
      <c:catAx>
        <c:axId val="29461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79560"/>
        <c:crosses val="autoZero"/>
        <c:auto val="1"/>
        <c:lblAlgn val="ctr"/>
        <c:lblOffset val="100"/>
        <c:noMultiLvlLbl val="0"/>
      </c:catAx>
      <c:valAx>
        <c:axId val="29297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1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6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  <c:pt idx="5">
                  <c:v>1</c:v>
                </c:pt>
                <c:pt idx="6">
                  <c:v>5</c:v>
                </c:pt>
                <c:pt idx="7">
                  <c:v>3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  <c:pt idx="13">
                  <c:v>7</c:v>
                </c:pt>
                <c:pt idx="14">
                  <c:v>5</c:v>
                </c:pt>
                <c:pt idx="15">
                  <c:v>6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6</c:v>
                </c:pt>
                <c:pt idx="20">
                  <c:v>2</c:v>
                </c:pt>
                <c:pt idx="21">
                  <c:v>0</c:v>
                </c:pt>
                <c:pt idx="22">
                  <c:v>3</c:v>
                </c:pt>
                <c:pt idx="23">
                  <c:v>2</c:v>
                </c:pt>
                <c:pt idx="24">
                  <c:v>4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9F-4EE5-BB5E-5DF8D7F58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017288"/>
        <c:axId val="364023848"/>
      </c:lineChart>
      <c:dateAx>
        <c:axId val="364017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23848"/>
        <c:crosses val="autoZero"/>
        <c:auto val="1"/>
        <c:lblOffset val="100"/>
        <c:baseTimeUnit val="days"/>
      </c:dateAx>
      <c:valAx>
        <c:axId val="36402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1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@MinSaludMza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B3-4F35-B214-E00A9B7C5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564776"/>
        <c:axId val="382567728"/>
      </c:barChart>
      <c:catAx>
        <c:axId val="38256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67728"/>
        <c:crosses val="autoZero"/>
        <c:auto val="1"/>
        <c:lblAlgn val="ctr"/>
        <c:lblOffset val="100"/>
        <c:noMultiLvlLbl val="0"/>
      </c:catAx>
      <c:valAx>
        <c:axId val="38256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6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C0303-4416-43CC-B61F-936C631B47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6D16D-3DC9-47B2-9FE5-10390209C2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90609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E5403-D4D6-4AEF-AABF-5340BDB9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0C126D-6D17-44A1-961F-2848C0441E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5230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53319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0634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4356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1526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398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220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2564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827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0933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731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9650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3983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2269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8079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23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@MinSaludMza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088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8D170-93C2-4288-8E8A-0DA54A2A3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179076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8D753-25D6-43B0-8771-31AE25419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6F23F3-9F49-4ADE-BD93-4CE57DABA7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6681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5066B-4F82-4D87-9E47-D91558101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16A9F-1685-4A97-B8FA-F09EDE787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471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E362B-1721-4C30-B8A8-D188847CB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6DCD86-D721-4550-9E22-B6E0C10D55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66905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6D22E-4DB0-4930-8297-D521E6C42B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3CAF6-2760-42DD-9166-017FF0B46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34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89E49-0FC7-4EF0-9660-EBEA34AA3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851EF4-D76E-4B67-A91E-400ED927E3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1556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3D726-5F47-4A12-8AA2-354DDF24E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949D4-5E5B-4A4A-971F-C8F96D8C2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884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8DB09-C13A-4BD6-A4EF-EA7E927DC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2ADB25-92DF-4C7C-94D9-4702D25CD7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0768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B6C96-BE1B-48D1-BF62-789FC6FC3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2AD-7A8B-44DA-89C6-C63917D63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410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E03A8-369E-4219-B9E1-5D9F997F9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6E26E0-F5DC-4F8E-8FA1-B1C0062EAA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8455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AAFF6-4ADA-4E99-BE1C-913CB030A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638D4-A7B0-4513-A36D-83B720CB9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303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3D2A3-38DF-4127-B054-FDF429B49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B3F37D-527F-411C-B48C-B20D19ACA8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2972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1C4B35-0EFF-471A-99E2-B1A777171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D4549-A205-4FA7-B598-4A8C2DCE1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104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3832-F66A-4C15-AC33-2EC68379A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387E3D-D5C3-49FA-9653-5BF336A325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777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1ADE6-640D-41F0-86A2-D8744B70E0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0258F-05C8-48A6-9BCD-CB3066948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52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70326-925B-4D02-8352-A21F0420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CC4F0E-438B-471F-A4AC-597A0D31B0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4927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E4C4C-165F-4224-83EF-0FD054A79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9A3A1-7623-4BBB-93E6-6ABD24653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52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75743-D421-46D3-98E0-857FF9E16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608248-4C81-4691-B0C6-AA3A394907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6402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E313D-F981-4029-BEF6-9F71AD59F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7AC57-5F56-4835-B82B-D8B536CF3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848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4447B-5DDC-4AAF-B707-3D9F4C4A1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321329-28AB-41F4-8D7E-301EDC4A06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1173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D0023-5934-47C3-8421-7541AE796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9D4A4-2674-48A7-9375-76270F089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889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E5E16-E792-451A-8491-D37C6C156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AA6541-CA33-4EE5-A0E5-999D4806BF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7208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67143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6828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526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3291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8207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0436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28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- 2017-09-11 09:45:28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Su trabajo constante es lo que forma las generaciones del futuro. Saludamos a todos los maestros en su día. #DíaDelMae…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7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- 2017-09-08 19:50:25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Ampliación y refuncionalización del Hospital Las Heras de Tupungato. #larevolucióndelosencillo https://t.co/mse1kDtoun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301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- 2017-09-01 13:16:48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Más de 25 millones de pesos invertimos en equipamiento e infraestructura del Schestakow. Buenos hospitales, mejor salud para 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45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- 2017-09-26 13:15:02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En el Mes de la Mujer Rural visitamos el distrito de El Nihuil, en San Rafael. https://t.co/VC9wvZE5uY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98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- 2017-09-26 16:03:25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Más salud para San Rafael: ya está en funcionamiento el nuevo resonador. #larevolucióndelosencillo https://t.co/zPUpZr…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81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- 2017-09-28 09:10:16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Quedó inaugurada la primera etapa de la ampliación del hospital Regional Antonio J. Scaravelli. #salud #larevoluciónde…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906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3FB82-B19E-43E0-ABB4-6E418F0853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94426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E2824-D13A-48B7-B98D-A40842D17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4E494F-5EE2-4C8A-AB9E-9E15B8CF59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9721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3062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518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940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78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645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1653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- 2017-09-09 17:26:19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Gran trabajo de todo el equipo de salud de Mendoza #CampañaDeInvierno https://t.co/tQFCO5X8XU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6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- 2017-09-12 18:08:58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Esta mañana inauguramos junto a @DifusionCornejo el nuevo mamógrafo digital y la refuncionalizacion de la Casa de la Salud de…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238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- 2017-09-27 13:53:37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Junto a @DifusionCornejo inauguramos la 1ra etapa d ampliación del Scaravelli.
Hoy los tunuyaninos cuentan con un mejor sistem…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913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- 2017-09-10 13:47:52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@silvina_anfuso: Seguimos con capacitaciones en la Dirección de @generoydiversid @MinSaludMza https://t.co/aLHhmEUJgr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97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- 2017-09-11 23:00:21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En Carmensa llevamos una ambulancia y sumamos un pediatra. También entregamos 150 calefones solares y ampliamos la red agua po…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71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- 2017-09-11 16:36:07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Más de mil familias de Real del Padre tendrán agua y cloacas. También un destacamento policial nuevo. San Rafael y Mendoza van…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602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E697B-EA43-4600-98E1-5F4931461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094341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7761F-6330-4219-9A57-B5073F52F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983201-3E05-457C-ABCA-5EFFD1AAB9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6574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2299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3333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1832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3108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5578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4388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866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- 2017-09-23 16:42:00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@LaMarceF1: Cada 23 de setiembre se sensibiliza sobre la trata de personas, también conocida como la esclavitud del siglo XXI  https://t…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088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- 2017-09-07 18:36:19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Visitando Hospital Eva Perón de Jaime Prats Junto a nuestros profesionales y abuelos #LaRevoluciónDeLoSencillo https://t.co/LF…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797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- 2017-09-01 17:57:41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Realizarán análisis gratuitos en los jardines del @HCentral_Mza https://t.co/Hqnrvuay1Y vía @elsolonline https://t.co/XHeNAMMNp6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5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- 2017-09-27 17:57:30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@MuniGodoyCruz: El Centro de Salud del Foecyt tiene nuevo consultorio oftalmológico. Te lo cuenta el intendente @TadeoGZ 👓 https://t.co/…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44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- 2017-09-16 12:26:00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Bienvenidos/as queridos/as residentes al Sistema de Salud de la Provincia de Mendoza! @MinSaludMza @DifusionCornejo https://t.…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68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- 2017-09-18 16:32:31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Visitamos con @DifusionCornejo el CAPS 199 d Luzuriaga en donde se ha realizado un gran trabajo de restauración #RevolucionDeL…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16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- 2017-09-05 10:25:34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Ministra @ClauNaj hace entrega de equipos informáticos para centros de salud de Maipú y Lujan https://t.co/heYPAXzDg8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494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CD0BB2-3BB6-4A23-812D-9AD013597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495891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5584D-F03B-4618-8542-528986A52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EC3256-5E0E-4054-884F-879BA823F6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4002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83615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476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6792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034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4270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3528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61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- 2017-09-19 11:59:16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@DeportesMza: La ministra @ClauNaj junto a @chiapettafede reciben a Guille Palumbo y Marcelo Goldman, Mendocinos campeones del mundo con…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62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- 2017-09-06 15:53:52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@ClauNaj: En Lavalle con la provincia en tu barrio buscamos a los vecinos que necesitan tarifa social, acercamos programas de salud y em…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84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- 2017-09-27 12:50:02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@MartinKerchner: Inauguramos la ampliación de los consultorios del hospital Scaravelli en Tunuyán, mientras avanzamos en construcción de…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986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- 2017-09-01 10:47:37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Salud realizó un simulacro nocturno en alta montaña https://t.co/qbairRvfw5 https://t.co/E1Wpz1uD1y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47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- 2017-09-21 20:20:10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#SanRafael La Ministra @ClauNaj realizó anuncios importantes para el departamento https://t.co/Jki8IE0TeD https://t.co/6ndlPcokGy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74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- 2017-09-14 20:35:58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@DeportesMza: Entrega incentivos a deportistas destacados de Mendoza, 68 atletas  de Mendoza reciben apoyo económico del Gobierno por 2…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163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88AA1-0C60-4393-9728-F7700BC78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556719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16DE0-706B-4142-AE6F-BDD9D7A36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FDC67B-5740-4520-A1DE-5036491B6A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7685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4E96C-0E87-4E62-8912-BEB157F1C8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4DD5C-0A2A-42C7-9C06-6F21215BE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218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F7760-8911-4E48-915A-A20CBF659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A180E4-C216-4CF4-8BDF-B857B396F8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6883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792581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87202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331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023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30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- 2017-09-16 12:05:07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Bienvenidos/as queridos/as residentes al Sistema de Salud de la Provincia de Mendoza! @MinSaludMza @DifusionCornejo https://t.co/MpAsOOKgGT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09/18/2017 15:29:17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90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@DiputadosMza - 2017-09-05 10:46:21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#Ahora. Hacienda con funcionario del @MinSaludMza por el tema de los defibriladores en espacios públicos https://t.co/c1s5wvb1hD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34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@ecamposucr - 2017-09-27 10:21:37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#Hoy nos visitan,el Gobernador @DifusionCornejo  y la titular del @MinSaludMza ,@ClauNaj 
#Tunuyán… https://t.co/6LnOZzzKDZ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78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@ecamposucr - 2017-09-20 12:28:24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@MinSaludMza licitó un nuevo Centro de #Salud para #Tunuyán.
@ClauNaj @DifusionCornejo @ucrdiputadosmza… https://t.co/U9b9rWW6pP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81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@FZamarbide - 2017-09-21 22:22:30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Mejoras para el centro de salud del Valle! @ClauNaj @MinSaludMza https://t.co/sT357XL6Kk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397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@ferurquiz - 2017-09-02 14:14:07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https://t.co/H2MkWLzthS @DifusionCornejo @ClauNaj @LaMarceF1 @MinSaludMza @silvina_anfuso @LorenaMeschini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69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@ferurquiz - 2017-09-15 21:47:05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#10Años #BAFICI CINE Y DIVERSIDAD @ClauNaj @MinSaludMza @MendozaGobierno https://t.co/VxajoHVSET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589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E7461-C35C-4FCC-AF95-1F4C0A3B14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675362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8B557-4B21-4E3F-905D-6571AAD96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2F8D7-4C19-495D-AD05-9B424BA5E8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713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101121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84173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8116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664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961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 - 2017-09-05 13:11:37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Emprendedor@s recibieron certificados d #EconomíaSocialMza @MinSaludMza capacitados en Ctro d Salud 16 @ClauNaj… https://t.co/opMMse4CqH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70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@silvina_anfuso - 2017-09-10 12:34:58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capacitaciones en la Dirección de @generoydiversid @MinSaludMza https://t.co/aLHhmEUJgr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74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@epremendoza - 2017-09-02 10:40:17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📢USUARIOS ELECTRODEPENDIENTES por cuestiones de SALUD todo lo q deben saber https://t.co/G8RQMsGs3x  
@MinSaludMza… https://t.co/qOj9WJWnhr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22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- 2017-09-12 19:36:41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DINAF inauguró un nuevo hogar que reunirá a hermanos https://t.co/YA7uqBvqn4 @MinSaludMza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2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 - 2017-09-10 17:15:43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#LaProvinciaEnTuBarrio Desde el martes a viernes en Maipú Acercate! @MinSaludMza @ClauNaj @LaMarceF1… https://t.co/cNSUAwiCIJ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6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@elianjapaz - 2017-09-09 08:36:40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@epremendoza @SsPublicosMza @MinSaludMza https://t.co/FwRY3firgi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96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@Estudio917 - 2017-09-14 15:58:08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#LaCocinaPolitica charlamos con @LorenaMeschini sobre la 5ta edición de #ExpoCuero2017 @MinSaludMza https://t.co/knxGCMzfWO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007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22286-7810-4841-8BBA-03FA6AFBC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55079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68726-5B18-4333-8C25-96D7DE675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B66285-D40A-47BE-AA06-C7587CDDCB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0636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50887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9950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3382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9768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2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 - 2017-09-16 15:42:45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EXPOCUERO No te la podes perder! @MinSaludMza @MendozaGobierno @LaMarceF1 @MatiasKelly @MDSNacion @ClauNaj… https://t.co/Qnd6QJsJ01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159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@MartinSerrano07 - 2017-09-23 15:05:10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Ayer estuvimos en Rama Caída, los vecinos ven positiva la medida de @MinSaludMza de extender el horario de atención… https://t.co/l2bX0awWuD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982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@EquipoPGimenez - 2017-09-21 18:54:48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@LegisAbiertaMza @PGimenezDC @carogliomariana @MinSaludMza @Equipo_Cornejo @lulin44 @lauramonteromza Convocados por… https://t.co/vRSm6CJ5b4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@VeroAlvarezOcam - 2017-09-24 20:39:36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Promovemos el buen trato hacia NNyA @silvimollo @LaMarceF1 @ClauNaj @MinSaludMza https://t.co/TAedC6waBI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14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@extensionUNCUYO - 2017-09-11 16:47:56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#Taller "El escenario actual del #VIH/#SIDA" 👫
VIE.15 | 16hs | Fac. de Educación @UNCuyo
@MinSaludMza 
+INFO:… https://t.co/gyqkBsZGzI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22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@PrensaEPAS - 2017-09-26 14:12:42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lic. Lizundia x EPAS  junto @MzaDGE y @MinSaludMza dictaron charlas por el Prog. Aprender con Salud en la Esc. A… https://t.co/YJOyi7tuNw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335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B6641-1B69-4E30-AE1E-6828DBA58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914437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228FB-2CDA-4F41-845D-3901B1EBE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CD10C1-430F-45B6-895C-EA54B053B4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0781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532499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29598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326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238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@LaMarceF1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69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881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428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68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@Facugaciaaguado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336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@HernanQuevedoJR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77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@ferurquiz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45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46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74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@NATIcauwlaert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664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8B5B9-61B9-4BA0-A864-E8ED06036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432041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A4F0B-8691-49D5-8488-5CB20FB62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3086F6-CDC0-49CD-AD85-845A9A6FBE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7181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161345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354601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8579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729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@gorberon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89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@ecamposucr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938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@olgacristinagut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90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@elianjapaz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32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@Patrici23232448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23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@irusta_maru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74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@FrenteCambiaMza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19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@HospPereyra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63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@avcamerucci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7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@silvina_anfuso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448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9D6A0-96BC-4F13-A4E0-5F4ABF45A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431292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61D0-8556-4F2C-8838-580C4420E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593F3A-4AC3-40AB-A7DB-98D51B02EF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0193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BD752-459D-448F-9D48-1E2C1C512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7AB60-FC5C-498D-95B7-2B40DEDE5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426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1096</Words>
  <Application>Microsoft Office PowerPoint</Application>
  <PresentationFormat>On-screen Show (4:3)</PresentationFormat>
  <Paragraphs>418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2017-10-03T14:07:58Z</dcterms:created>
  <dcterms:modified xsi:type="dcterms:W3CDTF">2017-10-03T14:08:48Z</dcterms:modified>
</cp:coreProperties>
</file>