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93-4542-915D-EAEE6BC64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6125792"/>
        <c:axId val="246128744"/>
      </c:radarChart>
      <c:catAx>
        <c:axId val="24612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28744"/>
        <c:crosses val="autoZero"/>
        <c:auto val="1"/>
        <c:lblAlgn val="ctr"/>
        <c:lblOffset val="100"/>
        <c:noMultiLvlLbl val="0"/>
      </c:catAx>
      <c:valAx>
        <c:axId val="24612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2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8379</c:v>
                </c:pt>
                <c:pt idx="1">
                  <c:v>8376</c:v>
                </c:pt>
                <c:pt idx="2">
                  <c:v>8377</c:v>
                </c:pt>
                <c:pt idx="3">
                  <c:v>8381</c:v>
                </c:pt>
                <c:pt idx="4">
                  <c:v>8385</c:v>
                </c:pt>
                <c:pt idx="5">
                  <c:v>8391</c:v>
                </c:pt>
                <c:pt idx="6">
                  <c:v>8390</c:v>
                </c:pt>
                <c:pt idx="7">
                  <c:v>8390</c:v>
                </c:pt>
                <c:pt idx="8">
                  <c:v>8397</c:v>
                </c:pt>
                <c:pt idx="9">
                  <c:v>8400</c:v>
                </c:pt>
                <c:pt idx="10">
                  <c:v>8398</c:v>
                </c:pt>
                <c:pt idx="11">
                  <c:v>8403</c:v>
                </c:pt>
                <c:pt idx="12">
                  <c:v>8405</c:v>
                </c:pt>
                <c:pt idx="13">
                  <c:v>8409</c:v>
                </c:pt>
                <c:pt idx="14">
                  <c:v>8414</c:v>
                </c:pt>
                <c:pt idx="15">
                  <c:v>8415</c:v>
                </c:pt>
                <c:pt idx="16">
                  <c:v>8420</c:v>
                </c:pt>
                <c:pt idx="17">
                  <c:v>8419</c:v>
                </c:pt>
                <c:pt idx="18">
                  <c:v>8423</c:v>
                </c:pt>
                <c:pt idx="19">
                  <c:v>8425</c:v>
                </c:pt>
                <c:pt idx="20">
                  <c:v>8428</c:v>
                </c:pt>
                <c:pt idx="21">
                  <c:v>8429</c:v>
                </c:pt>
                <c:pt idx="22">
                  <c:v>8432</c:v>
                </c:pt>
                <c:pt idx="23">
                  <c:v>8441</c:v>
                </c:pt>
                <c:pt idx="24">
                  <c:v>8448</c:v>
                </c:pt>
                <c:pt idx="25">
                  <c:v>8450</c:v>
                </c:pt>
                <c:pt idx="26">
                  <c:v>8465</c:v>
                </c:pt>
                <c:pt idx="27">
                  <c:v>8470</c:v>
                </c:pt>
                <c:pt idx="28">
                  <c:v>8471</c:v>
                </c:pt>
                <c:pt idx="29">
                  <c:v>8480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B5-4B94-A691-1CAF5CCE06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950784"/>
        <c:axId val="297255904"/>
      </c:lineChart>
      <c:dateAx>
        <c:axId val="248950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55904"/>
        <c:crosses val="autoZero"/>
        <c:auto val="1"/>
        <c:lblOffset val="100"/>
        <c:baseTimeUnit val="days"/>
      </c:dateAx>
      <c:valAx>
        <c:axId val="29725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5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43-4509-9163-3EE4B9D725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258528"/>
        <c:axId val="297254920"/>
      </c:barChart>
      <c:catAx>
        <c:axId val="29725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54920"/>
        <c:crosses val="autoZero"/>
        <c:auto val="1"/>
        <c:lblAlgn val="ctr"/>
        <c:lblOffset val="100"/>
        <c:noMultiLvlLbl val="0"/>
      </c:catAx>
      <c:valAx>
        <c:axId val="29725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5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68-43BE-B31A-4FE849BD3D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254264"/>
        <c:axId val="297257544"/>
      </c:lineChart>
      <c:catAx>
        <c:axId val="297254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57544"/>
        <c:crosses val="autoZero"/>
        <c:auto val="1"/>
        <c:lblAlgn val="ctr"/>
        <c:lblOffset val="100"/>
        <c:noMultiLvlLbl val="0"/>
      </c:catAx>
      <c:valAx>
        <c:axId val="29725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5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2.3371692964765001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1.3880650136434001</c:v>
                </c:pt>
                <c:pt idx="8">
                  <c:v>1.2812907818246999</c:v>
                </c:pt>
                <c:pt idx="9">
                  <c:v>2.8591766520345998</c:v>
                </c:pt>
                <c:pt idx="10">
                  <c:v>0</c:v>
                </c:pt>
                <c:pt idx="11">
                  <c:v>1.1507889429350999</c:v>
                </c:pt>
                <c:pt idx="12">
                  <c:v>1.2219717641476</c:v>
                </c:pt>
                <c:pt idx="13">
                  <c:v>0</c:v>
                </c:pt>
                <c:pt idx="14">
                  <c:v>1.5897496737454</c:v>
                </c:pt>
                <c:pt idx="15">
                  <c:v>1.5422944596037</c:v>
                </c:pt>
                <c:pt idx="16">
                  <c:v>1.7677067267766</c:v>
                </c:pt>
                <c:pt idx="17">
                  <c:v>1.5067030489975</c:v>
                </c:pt>
                <c:pt idx="18">
                  <c:v>2.8473128484991999</c:v>
                </c:pt>
                <c:pt idx="19">
                  <c:v>1.5304306560683001</c:v>
                </c:pt>
                <c:pt idx="20">
                  <c:v>1.7499110214735001</c:v>
                </c:pt>
                <c:pt idx="21">
                  <c:v>2.1087910784197001</c:v>
                </c:pt>
                <c:pt idx="22">
                  <c:v>1.7143196108672001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8C-4652-A02E-9C9FEA750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064104"/>
        <c:axId val="298059184"/>
      </c:lineChart>
      <c:catAx>
        <c:axId val="298064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59184"/>
        <c:crosses val="autoZero"/>
        <c:auto val="1"/>
        <c:lblAlgn val="ctr"/>
        <c:lblOffset val="100"/>
        <c:noMultiLvlLbl val="0"/>
      </c:catAx>
      <c:valAx>
        <c:axId val="29805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6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31-4F66-B12F-D161B75953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062136"/>
        <c:axId val="298060168"/>
      </c:barChart>
      <c:catAx>
        <c:axId val="298062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60168"/>
        <c:crosses val="autoZero"/>
        <c:auto val="1"/>
        <c:lblAlgn val="ctr"/>
        <c:lblOffset val="100"/>
        <c:noMultiLvlLbl val="0"/>
      </c:catAx>
      <c:valAx>
        <c:axId val="29806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62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1.7559773144773001</c:v>
                </c:pt>
                <c:pt idx="1">
                  <c:v>1.4458413077450001</c:v>
                </c:pt>
                <c:pt idx="2">
                  <c:v>1.8856454150932001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34-4EEC-A3F6-B4BB9D054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143616"/>
        <c:axId val="297143288"/>
      </c:barChart>
      <c:catAx>
        <c:axId val="29714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43288"/>
        <c:crosses val="autoZero"/>
        <c:auto val="1"/>
        <c:lblAlgn val="ctr"/>
        <c:lblOffset val="100"/>
        <c:noMultiLvlLbl val="0"/>
      </c:catAx>
      <c:valAx>
        <c:axId val="29714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4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96-49A0-8503-CBDF712821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96-49A0-8503-CBDF712821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96-49A0-8503-CBDF712821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139680"/>
        <c:axId val="297141648"/>
      </c:barChart>
      <c:catAx>
        <c:axId val="29713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41648"/>
        <c:crosses val="autoZero"/>
        <c:auto val="1"/>
        <c:lblAlgn val="ctr"/>
        <c:lblOffset val="100"/>
        <c:noMultiLvlLbl val="0"/>
      </c:catAx>
      <c:valAx>
        <c:axId val="29714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13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1.9693913868785999</c:v>
                </c:pt>
                <c:pt idx="1">
                  <c:v>1.5274647051845001</c:v>
                </c:pt>
                <c:pt idx="2">
                  <c:v>1.4681456875073999</c:v>
                </c:pt>
                <c:pt idx="3">
                  <c:v>1.4315656266065999</c:v>
                </c:pt>
                <c:pt idx="4">
                  <c:v>2.2481907699608001</c:v>
                </c:pt>
                <c:pt idx="5">
                  <c:v>1.9076996084944999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5D-4A13-A5CE-B76D1895DE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461136"/>
        <c:axId val="244461464"/>
      </c:barChart>
      <c:catAx>
        <c:axId val="24446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61464"/>
        <c:crosses val="autoZero"/>
        <c:auto val="1"/>
        <c:lblAlgn val="ctr"/>
        <c:lblOffset val="100"/>
        <c:noMultiLvlLbl val="0"/>
      </c:catAx>
      <c:valAx>
        <c:axId val="24446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6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9A-4A7B-BF15-5C6DB989DE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9A-4A7B-BF15-5C6DB989D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036808"/>
        <c:axId val="297036480"/>
      </c:barChart>
      <c:catAx>
        <c:axId val="297036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36480"/>
        <c:crosses val="autoZero"/>
        <c:auto val="1"/>
        <c:lblAlgn val="ctr"/>
        <c:lblOffset val="100"/>
        <c:noMultiLvlLbl val="0"/>
      </c:catAx>
      <c:valAx>
        <c:axId val="29703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3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9196F-79F4-4024-9FD1-07A9A0E602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BD8718-6BC5-4AFE-9EAC-23386C4D7F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10724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64DC1-CC77-42F9-A7FD-380FDC135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B1CE5D-19F6-4891-8335-B69D846B79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2531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42153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197367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04870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2754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941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43109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46222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808618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13899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584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53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alfredocornejo (Alfredo Cornejo)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879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AD52D-FB57-4625-8B72-733D02410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779683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295B9-9E6B-475F-8808-8092D99F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F4EB09-2E01-40C5-A18C-D6EC5306CC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1172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34238-56A7-4859-A825-5A4646299A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65FF0-94D7-444E-99F7-F93ACF5E2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521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7165B-19F3-420A-BCBA-15CE8653A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4731F7-61C3-4297-85C6-F456BBD5EE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4421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16A8B-8A6F-4CF8-B9CA-C607C2793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B73E7-B82C-4544-B3F3-3709A1676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5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A18C4-AA32-4AF5-8C13-E3A04AE5D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1ECD65-E842-48CA-A1CA-816300E340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3717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34EE5-B9C8-4287-AEF6-4B2444ED7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DD2AF-EBAD-4628-B1F7-871EC3044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662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19EC9-9337-40D6-BD92-739497736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24AFCF-65F6-470E-BA7E-C9875F753E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4282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68EE4-6101-4862-8E72-8D79B77BB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491A3-6238-483D-861F-BE061EF36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356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DFF25-58A7-44ED-A64D-8C78FE9F7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A061E0-BDA7-46B0-82BE-5B99B2F7FE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8395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1F05E-14CC-489B-9BBF-FC3964752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165C1-720E-4DF2-BF28-7ABA06C55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440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F1104-D97E-4A14-B90A-9222BCB99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60BCFA-6D42-4B3B-9BBD-A382E9CEB6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8915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99AD6-69BC-4C6A-B250-4646FDEBB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EE110-7E8D-4113-8310-1A20C12E1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718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7F4CF-1121-494B-8C3B-157EE069F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8951BD-9C27-499F-B506-BE709421B6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516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964DB-74F7-4002-AE87-BB64C3F5DA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7E17B-03FE-497D-AEF9-9E08E1E6E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90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8FF16-5C5B-41D9-906C-99871A694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B767B8-9221-403F-94AB-20B3E3F2E2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9280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5AD93-EF79-4E2E-8B9D-79719E19E6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0E742-7BAE-4D93-9DB3-FADEDEDD7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319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E2E2E-8413-4005-A0CB-ED0C88B62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7F0EAE-9716-493F-A0DA-591A807F8E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24996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81B00-CDEC-420E-A0C8-14CBE23BC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0EF12-83A5-4505-B82E-30FB81137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749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1E81E-B32C-413A-8A05-8769C9429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3D6CC8-1CDF-4DA1-9119-D72FA1F58D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4512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FD8C0-16AA-4864-A21B-E5647A4F46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A7FFE-2F0B-4ED6-9031-5B728DB08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515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35072-1BED-46C8-AE69-7B73239E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19419C-05B4-4C8A-80DF-DF03E9074B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5998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265347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87233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42729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85382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8881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713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- 2017-09-29 22:31:06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al Presidente @mauriciomacri entregamos 100 tractores a pequeños productores vitivinícolas asociados a Fecovita.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475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- 2017-09-25 21:09:26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nos visitó @marquitospena recorrimos obras en Guaymallén y asistimos a la apertura del Foro Industrial.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411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- 2017-09-16 18:47:33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Viajé con mis papis a Córdoba, para festejar con mi tío Nicolás Avellaneda su cumpleaños número 90.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60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- 2017-09-29 09:00:50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San Martín, compartimos distintos momentos con personas de todas las edades.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7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- 2017-09-11 00:26:32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 trabajo constante es lo que forma las generaciones del futuro. Saludamos a todos los maestros en su día. #DíaDelMaestro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688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- 2017-09-28 21:17:28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San Martín inauguramos 3 comisarías que fueron reacondicionadas para que funcionen mejor.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40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- 2017-09-23 21:35:07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asistí al encuentro que disputaron Liceo y Los Tordos en la final del Top 8 Cuyano de Rugby.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039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5690D1-2152-4965-A5C3-1BB5C2F595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391431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5CEFE-A5EE-4D6C-B168-36A8675A1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104248-C841-4225-B97E-2E3189E384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6685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35666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24928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98292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56826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2874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61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- 2017-09-12 16:28:27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Refuncionalización de la Casa de la Salud de la Mujer. #larevolucióndelosencillo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402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- 2017-09-09 20:30:41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Queremos hacer de La Paz un lugar mejor para vivir y lo hemos hecho con propuestas integrales.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39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alfredocornejo (Alfredo Cornejo) - 2017-09-27 20:46:39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Celebramos junto a la comunidad educativa de Tunuyán el 100º aniversario de la escuela 1-196 Ignacio Álvarez.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354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6A187-4D51-4D1D-AF9A-8FE29816DE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8627734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301</Words>
  <Application>Microsoft Office PowerPoint</Application>
  <PresentationFormat>On-screen Show (4:3)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2017-10-03T14:05:25Z</dcterms:created>
  <dcterms:modified xsi:type="dcterms:W3CDTF">2017-10-03T14:05:46Z</dcterms:modified>
</cp:coreProperties>
</file>