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64-4C49-9424-3D8BC1DA7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9274200"/>
        <c:axId val="239269608"/>
      </c:radarChart>
      <c:catAx>
        <c:axId val="23927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69608"/>
        <c:crosses val="autoZero"/>
        <c:auto val="1"/>
        <c:lblAlgn val="ctr"/>
        <c:lblOffset val="100"/>
        <c:noMultiLvlLbl val="0"/>
      </c:catAx>
      <c:valAx>
        <c:axId val="23926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7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6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5E-49E6-B7C4-543EF6053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589336"/>
        <c:axId val="239588680"/>
      </c:barChart>
      <c:catAx>
        <c:axId val="23958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88680"/>
        <c:crosses val="autoZero"/>
        <c:auto val="1"/>
        <c:lblAlgn val="ctr"/>
        <c:lblOffset val="100"/>
        <c:noMultiLvlLbl val="0"/>
      </c:catAx>
      <c:valAx>
        <c:axId val="23958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8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4035</c:v>
                </c:pt>
                <c:pt idx="1">
                  <c:v>4037</c:v>
                </c:pt>
                <c:pt idx="2">
                  <c:v>4038</c:v>
                </c:pt>
                <c:pt idx="3">
                  <c:v>4044</c:v>
                </c:pt>
                <c:pt idx="4">
                  <c:v>4044</c:v>
                </c:pt>
                <c:pt idx="5">
                  <c:v>4051</c:v>
                </c:pt>
                <c:pt idx="6">
                  <c:v>4055</c:v>
                </c:pt>
                <c:pt idx="7">
                  <c:v>4058</c:v>
                </c:pt>
                <c:pt idx="8">
                  <c:v>4059</c:v>
                </c:pt>
                <c:pt idx="9">
                  <c:v>4061</c:v>
                </c:pt>
                <c:pt idx="10">
                  <c:v>4062</c:v>
                </c:pt>
                <c:pt idx="11">
                  <c:v>4064</c:v>
                </c:pt>
                <c:pt idx="12">
                  <c:v>4069</c:v>
                </c:pt>
                <c:pt idx="13">
                  <c:v>4078</c:v>
                </c:pt>
                <c:pt idx="14">
                  <c:v>4082</c:v>
                </c:pt>
                <c:pt idx="15">
                  <c:v>4082</c:v>
                </c:pt>
                <c:pt idx="16">
                  <c:v>4084</c:v>
                </c:pt>
                <c:pt idx="17">
                  <c:v>4083</c:v>
                </c:pt>
                <c:pt idx="18">
                  <c:v>4087</c:v>
                </c:pt>
                <c:pt idx="19">
                  <c:v>4095</c:v>
                </c:pt>
                <c:pt idx="20">
                  <c:v>4096</c:v>
                </c:pt>
                <c:pt idx="21">
                  <c:v>4101</c:v>
                </c:pt>
                <c:pt idx="22">
                  <c:v>4105</c:v>
                </c:pt>
                <c:pt idx="23">
                  <c:v>4112</c:v>
                </c:pt>
                <c:pt idx="24">
                  <c:v>4115</c:v>
                </c:pt>
                <c:pt idx="25">
                  <c:v>4115</c:v>
                </c:pt>
                <c:pt idx="26">
                  <c:v>4118</c:v>
                </c:pt>
                <c:pt idx="27">
                  <c:v>4122</c:v>
                </c:pt>
                <c:pt idx="28">
                  <c:v>4123</c:v>
                </c:pt>
                <c:pt idx="29">
                  <c:v>4125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88-4EE8-8775-02BFCE5F1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589992"/>
        <c:axId val="239590648"/>
      </c:lineChart>
      <c:dateAx>
        <c:axId val="23958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90648"/>
        <c:crosses val="autoZero"/>
        <c:auto val="1"/>
        <c:lblOffset val="100"/>
        <c:baseTimeUnit val="days"/>
      </c:dateAx>
      <c:valAx>
        <c:axId val="23959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8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2</c:v>
                </c:pt>
                <c:pt idx="2">
                  <c:v>1</c:v>
                </c:pt>
                <c:pt idx="3">
                  <c:v>6</c:v>
                </c:pt>
                <c:pt idx="4">
                  <c:v>0</c:v>
                </c:pt>
                <c:pt idx="5">
                  <c:v>7</c:v>
                </c:pt>
                <c:pt idx="6">
                  <c:v>4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5</c:v>
                </c:pt>
                <c:pt idx="13">
                  <c:v>9</c:v>
                </c:pt>
                <c:pt idx="14">
                  <c:v>4</c:v>
                </c:pt>
                <c:pt idx="15">
                  <c:v>0</c:v>
                </c:pt>
                <c:pt idx="16">
                  <c:v>2</c:v>
                </c:pt>
                <c:pt idx="17">
                  <c:v>-1</c:v>
                </c:pt>
                <c:pt idx="18">
                  <c:v>4</c:v>
                </c:pt>
                <c:pt idx="19">
                  <c:v>8</c:v>
                </c:pt>
                <c:pt idx="20">
                  <c:v>1</c:v>
                </c:pt>
                <c:pt idx="21">
                  <c:v>5</c:v>
                </c:pt>
                <c:pt idx="22">
                  <c:v>4</c:v>
                </c:pt>
                <c:pt idx="23">
                  <c:v>7</c:v>
                </c:pt>
                <c:pt idx="24">
                  <c:v>3</c:v>
                </c:pt>
                <c:pt idx="25">
                  <c:v>0</c:v>
                </c:pt>
                <c:pt idx="26">
                  <c:v>3</c:v>
                </c:pt>
                <c:pt idx="27">
                  <c:v>4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03-49BB-BAFE-83A719E32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587368"/>
        <c:axId val="286801632"/>
      </c:lineChart>
      <c:dateAx>
        <c:axId val="239587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01632"/>
        <c:crosses val="autoZero"/>
        <c:auto val="1"/>
        <c:lblOffset val="100"/>
        <c:baseTimeUnit val="days"/>
      </c:dateAx>
      <c:valAx>
        <c:axId val="28680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8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11</c:v>
                </c:pt>
                <c:pt idx="5">
                  <c:v>3</c:v>
                </c:pt>
                <c:pt idx="6">
                  <c:v>0</c:v>
                </c:pt>
                <c:pt idx="7">
                  <c:v>4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6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11</c:v>
                </c:pt>
                <c:pt idx="20">
                  <c:v>4</c:v>
                </c:pt>
                <c:pt idx="21">
                  <c:v>6</c:v>
                </c:pt>
                <c:pt idx="22">
                  <c:v>0</c:v>
                </c:pt>
                <c:pt idx="23">
                  <c:v>0</c:v>
                </c:pt>
                <c:pt idx="24">
                  <c:v>6</c:v>
                </c:pt>
                <c:pt idx="25">
                  <c:v>4</c:v>
                </c:pt>
                <c:pt idx="26">
                  <c:v>9</c:v>
                </c:pt>
                <c:pt idx="27">
                  <c:v>2</c:v>
                </c:pt>
                <c:pt idx="28">
                  <c:v>6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28-47A0-A1B4-A63E8F2FB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99664"/>
        <c:axId val="286799992"/>
      </c:lineChart>
      <c:dateAx>
        <c:axId val="286799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99992"/>
        <c:crosses val="autoZero"/>
        <c:auto val="1"/>
        <c:lblOffset val="100"/>
        <c:baseTimeUnit val="days"/>
      </c:dateAx>
      <c:valAx>
        <c:axId val="28679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9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@MzaDGE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6B-4EC6-9040-0DAF85F76E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@MzaDGE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6B-4EC6-9040-0DAF85F76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370176"/>
        <c:axId val="287369848"/>
      </c:barChart>
      <c:catAx>
        <c:axId val="28737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69848"/>
        <c:crosses val="autoZero"/>
        <c:auto val="1"/>
        <c:lblAlgn val="ctr"/>
        <c:lblOffset val="100"/>
        <c:noMultiLvlLbl val="0"/>
      </c:catAx>
      <c:valAx>
        <c:axId val="28736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7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17</c:v>
                </c:pt>
                <c:pt idx="2">
                  <c:v>24</c:v>
                </c:pt>
                <c:pt idx="3">
                  <c:v>6</c:v>
                </c:pt>
                <c:pt idx="4">
                  <c:v>21</c:v>
                </c:pt>
                <c:pt idx="5">
                  <c:v>6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CE-4FAC-9027-46FE62DD3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376408"/>
        <c:axId val="287373784"/>
      </c:barChart>
      <c:catAx>
        <c:axId val="28737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73784"/>
        <c:crosses val="autoZero"/>
        <c:auto val="1"/>
        <c:lblAlgn val="ctr"/>
        <c:lblOffset val="100"/>
        <c:noMultiLvlLbl val="0"/>
      </c:catAx>
      <c:valAx>
        <c:axId val="28737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7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0.33748114630468001</c:v>
                </c:pt>
                <c:pt idx="1">
                  <c:v>0.18886966551326001</c:v>
                </c:pt>
                <c:pt idx="2">
                  <c:v>0.29616013071894998</c:v>
                </c:pt>
                <c:pt idx="3">
                  <c:v>0.43709150326797003</c:v>
                </c:pt>
                <c:pt idx="4">
                  <c:v>0.18090569561157999</c:v>
                </c:pt>
                <c:pt idx="5">
                  <c:v>0.31862745098039003</c:v>
                </c:pt>
                <c:pt idx="6">
                  <c:v>1.6176470588234999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34-48D3-BEB9-8866F2254E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552768"/>
        <c:axId val="287553752"/>
      </c:barChart>
      <c:catAx>
        <c:axId val="28755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53752"/>
        <c:crosses val="autoZero"/>
        <c:auto val="1"/>
        <c:lblAlgn val="ctr"/>
        <c:lblOffset val="100"/>
        <c:noMultiLvlLbl val="0"/>
      </c:catAx>
      <c:valAx>
        <c:axId val="28755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5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7</c:v>
                </c:pt>
                <c:pt idx="8">
                  <c:v>14</c:v>
                </c:pt>
                <c:pt idx="9">
                  <c:v>9</c:v>
                </c:pt>
                <c:pt idx="10">
                  <c:v>8</c:v>
                </c:pt>
                <c:pt idx="11">
                  <c:v>8</c:v>
                </c:pt>
                <c:pt idx="12">
                  <c:v>14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13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38-4A42-92F9-8C879FCA8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54080"/>
        <c:axId val="287549816"/>
      </c:lineChart>
      <c:catAx>
        <c:axId val="28755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49816"/>
        <c:crosses val="autoZero"/>
        <c:auto val="1"/>
        <c:lblAlgn val="ctr"/>
        <c:lblOffset val="100"/>
        <c:noMultiLvlLbl val="0"/>
      </c:catAx>
      <c:valAx>
        <c:axId val="28754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5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1.3235294117647001</c:v>
                </c:pt>
                <c:pt idx="1">
                  <c:v>1.6176470588234999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0.41666666666667002</c:v>
                </c:pt>
                <c:pt idx="7">
                  <c:v>0.44467787114846002</c:v>
                </c:pt>
                <c:pt idx="8">
                  <c:v>0.1750700280112</c:v>
                </c:pt>
                <c:pt idx="9">
                  <c:v>0.17701525054466</c:v>
                </c:pt>
                <c:pt idx="10">
                  <c:v>0.22058823529412</c:v>
                </c:pt>
                <c:pt idx="11">
                  <c:v>0.37071078431373</c:v>
                </c:pt>
                <c:pt idx="12">
                  <c:v>0.18032212885154</c:v>
                </c:pt>
                <c:pt idx="13">
                  <c:v>2.4509803921568998E-2</c:v>
                </c:pt>
                <c:pt idx="14">
                  <c:v>0.43300653594770999</c:v>
                </c:pt>
                <c:pt idx="15">
                  <c:v>0</c:v>
                </c:pt>
                <c:pt idx="16">
                  <c:v>0.25263951734540002</c:v>
                </c:pt>
                <c:pt idx="17">
                  <c:v>0.24509803921569001</c:v>
                </c:pt>
                <c:pt idx="18">
                  <c:v>0.25735294117647001</c:v>
                </c:pt>
                <c:pt idx="19">
                  <c:v>0.56372549019607998</c:v>
                </c:pt>
                <c:pt idx="20">
                  <c:v>0</c:v>
                </c:pt>
                <c:pt idx="21">
                  <c:v>0.51470588235294001</c:v>
                </c:pt>
                <c:pt idx="22">
                  <c:v>0</c:v>
                </c:pt>
                <c:pt idx="23">
                  <c:v>9.8039215686274994E-2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4C-4B76-BA0F-B2839E61A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587696"/>
        <c:axId val="288007944"/>
      </c:lineChart>
      <c:catAx>
        <c:axId val="23958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07944"/>
        <c:crosses val="autoZero"/>
        <c:auto val="1"/>
        <c:lblAlgn val="ctr"/>
        <c:lblOffset val="100"/>
        <c:noMultiLvlLbl val="0"/>
      </c:catAx>
      <c:valAx>
        <c:axId val="28800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8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7</c:v>
                </c:pt>
                <c:pt idx="5">
                  <c:v>4</c:v>
                </c:pt>
                <c:pt idx="6">
                  <c:v>7</c:v>
                </c:pt>
                <c:pt idx="7">
                  <c:v>9</c:v>
                </c:pt>
                <c:pt idx="8">
                  <c:v>2</c:v>
                </c:pt>
                <c:pt idx="9">
                  <c:v>1</c:v>
                </c:pt>
                <c:pt idx="10">
                  <c:v>27</c:v>
                </c:pt>
                <c:pt idx="11">
                  <c:v>8</c:v>
                </c:pt>
                <c:pt idx="12">
                  <c:v>6</c:v>
                </c:pt>
                <c:pt idx="13">
                  <c:v>4</c:v>
                </c:pt>
                <c:pt idx="14">
                  <c:v>4</c:v>
                </c:pt>
                <c:pt idx="15">
                  <c:v>5</c:v>
                </c:pt>
                <c:pt idx="16">
                  <c:v>4</c:v>
                </c:pt>
                <c:pt idx="17">
                  <c:v>3</c:v>
                </c:pt>
                <c:pt idx="18">
                  <c:v>8</c:v>
                </c:pt>
                <c:pt idx="19">
                  <c:v>9</c:v>
                </c:pt>
                <c:pt idx="20">
                  <c:v>2</c:v>
                </c:pt>
                <c:pt idx="21">
                  <c:v>5</c:v>
                </c:pt>
                <c:pt idx="22">
                  <c:v>1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5</c:v>
                </c:pt>
                <c:pt idx="27">
                  <c:v>5</c:v>
                </c:pt>
                <c:pt idx="28">
                  <c:v>4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BB-443D-9E76-575869A14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804536"/>
        <c:axId val="347809784"/>
      </c:lineChart>
      <c:dateAx>
        <c:axId val="34780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09784"/>
        <c:crosses val="autoZero"/>
        <c:auto val="1"/>
        <c:lblOffset val="100"/>
        <c:baseTimeUnit val="days"/>
      </c:dateAx>
      <c:valAx>
        <c:axId val="34780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0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95-431A-A5AA-F5F7538A9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392912"/>
        <c:axId val="377391272"/>
      </c:barChart>
      <c:catAx>
        <c:axId val="37739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391272"/>
        <c:crosses val="autoZero"/>
        <c:auto val="1"/>
        <c:lblAlgn val="ctr"/>
        <c:lblOffset val="100"/>
        <c:noMultiLvlLbl val="0"/>
      </c:catAx>
      <c:valAx>
        <c:axId val="37739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39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76711-62CC-439B-B23E-E08D174236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9A01CF-B2AF-4519-9B2A-F08F6D97D3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09984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DED73-345F-4763-BEF1-CFE8D2197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2DB8D3-C6CD-4B12-B4BD-B8057142D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676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90671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6785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2730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1431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875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9017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926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5131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8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805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675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70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8829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40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05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@MzaDGE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693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436EE-5BCE-4577-AB03-275589950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87215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D781-89C9-441A-829A-D3D05446F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2B6273-DFFA-4EFD-BFFB-25A7BECEB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1436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32797-5697-4C54-8532-C9B47853F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EEB60-BEC6-4C75-9D9F-17C45BD38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057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5B11A-0806-4294-9BF9-3CAADE84D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045518-292B-4FE0-AF42-BCAED0AA44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6431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0D089-B506-408C-A8CC-90C6FCA4E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A12DD-1CFA-4DBD-A48E-493A95D8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24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5FCDE-CF4A-455D-AF71-B0B1FF57F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82D71D-F2E2-43F3-BABF-644F550064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5402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CDA27-45DA-49D9-B4EF-BD05C86DA8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CB7FA-C21B-434A-A90E-B8B81251B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134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F4BD1-FD77-4557-AF7D-19102A739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F27D2A-2483-402D-87A1-F9B3021CED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0168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6B394-AF73-4E7B-8310-766424768E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39044-EFCA-4281-B69E-C69B2CD89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129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D604-6978-4B00-9796-B6F059EAB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660206-48E0-4AD9-8BEB-96563F7BFE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6262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8F110-FBA2-4004-9D0B-E67B44E9B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FBAAE-2F20-435C-BC41-73D795F0D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8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35878-7219-4A61-BF27-E9113A4A3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4FF951-335C-4463-ADF3-CFC5F8577E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4972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29760-3DD1-478A-92D6-B22E0EBB0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43A94-BEB7-400D-A5A6-3A26E68D4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994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F717D-A471-4E79-A2CA-83F30A463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8C5EFB-2AD7-4F5B-9DB6-86B52CD25F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1667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D823C-B32A-4826-A9D4-A86628B24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68F32-44C5-4346-A22C-FE12C685F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390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E525E-2B69-4946-8D43-67FAC4829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8DE62A-1323-401C-A115-7ED73928C4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2213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765B5-E75E-4C37-A8F0-20707B5BF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66151-A1CC-4A77-A796-A86914FB0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02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FA226-C2F0-4EC6-9BB3-083AC7EA0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34D4C9-6635-4B45-9737-A32DC35EB4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1447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6D429-93F7-43C0-ABF6-52D2375D8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A3F31-44BD-45CC-B601-961319F26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851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15075-7D0D-4907-96DD-D7F600E69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095ACE-6D89-4A34-BC2C-9DAFFAED69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2207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9A0C4-38A2-492A-BEC5-629674509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423DA-6818-4E2D-80C6-F0AFC03F7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528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CC59A-1CD5-4325-BBB2-4590C45D7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727B31-0709-4E90-A70B-FE38B5BCC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086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44079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160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3168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004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363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2188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01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- 2017-09-11 00:51:43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Su trabajo constante es lo que forma las generaciones del futuro. Saludamos a todos los maestros en su día. #DíaDelMae…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77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- 2017-09-04 21:56:47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¡Felicitaciones, Maestros! 👏👏👏 #MaestrosArgentinos2017 https://t.co/MxOQhhI6GW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72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- 2017-09-04 21:54:35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@MuniGodoyCruz: #ArteGC Se inauguró un mural con relieve y con placa en braile en la Esc. Helen Keller de Godoy Cruz. https://t.co/gsQQp…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04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- 2017-09-21 07:45:55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día, estudiantes! 😊
#EfeméridesDGE #DíadelEstudiante
https://t.co/8Dt2B4dsaC https://t.co/PsNQlhyNMD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09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- 2017-09-27 11:17:35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Celebramos junto a la comunidad educativa de Tunuyán el 100º aniversario de la escuela 1-196 Ignacio Álvarez. https://…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9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- 2017-09-17 01:33:57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Profesores! 📚😊
#DíadelProfesor #EfeméridesDGE
https://t.co/VTUPjmYL1S https://t.co/cjfvfbthhz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286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9DBC2-F8D8-43B0-9FA0-A1B0A9CDE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54726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F416A-4B2C-4E6B-820C-3061B213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6088F2-056C-4DE1-ABDB-C325450D21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453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63256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76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37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35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5856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7232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00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- 2017-09-16 15:34:39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@politicasmdz: #PrimaveraSaludable
@MendozaGobierno @MzaDGE https://t.co/OQ0CoOUHH1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11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- 2017-09-20 17:32:09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Los ministros provinciales y representantes educativos nacionales se reunieron en un nuevo Consejo Federal de Educación 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03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- 2017-09-22 18:23:08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@GarecaGc: Hoy invitamos a los mendocinos a disfrutar de la Feria del Libro 2017, dedicada a Quino, que se realizará del 29/9 al 15/10 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45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- 2017-09-30 12:13:09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Cornejo: “En un año y medio logramos 2 mil nuevos asociados a la Biblioteca San Martín”. https://t.co/tMG8slsUxr https…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85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- 2017-09-09 19:57:25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.@MzaDGE invertirá 40 millones en seguridad para alumnos y docentes de escuelas técnicas. https://t.co/nwqA08XBYW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55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- 2017-09-13 14:21:45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del bibliotecario! https://t.co/AWULLOYgvX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8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- 2017-09-20 09:29:42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Mendoza tendrá la primera librería pública del país. https://t.co/KWkhw1SF1c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553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6DAD6-72E0-4251-9A06-0B1A880BD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67420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44F18-8980-484D-AD07-A84433D63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F8FD33-A807-4BBD-9AD5-99C8B28FF0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5027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48208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4633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8784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1741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703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241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29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- 2017-09-05 12:23:01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@TamSalomon: Cierre de la #ExpoEducativa2017 de @MzaDGE junto a @DifusionCornejo  en @RivadaviaPress https://t.co/LgK18l2hfV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98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- 2017-09-08 19:07:56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En el mes de la educación compartimos el recuerdo de un alumno hacia su maestra #GrandeMaestro https://t.co/KD3gGPrwGy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11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- 2017-09-16 16:30:02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Crean cortos para concientizar sobre riesgos en redes sociales y para promover el buen trato @MZapata_UNC 
https://t.co/NtNgVTQA50 https://t.co/qOViCvZxuY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0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- 2017-09-06 12:14:54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La @MzaDGE invierte cerca de 30 millones de pesos en mobiliario para escuelas https://t.co/DNU0utYc6U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51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- 2017-09-11 11:50:43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 los maestros de Mendoza, Feliz día!
#DíadelMaestro https://t.co/e8gOhY3HcS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6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- 2017-09-05 12:27:21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@GustavoECapone: Recorriendo la #ExpoEducativa2017 Zona Este con @DifusionCornejo , @TamSalomon , y el Intendente de Rivadavia Miguel Ro…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778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F175D-DC86-468A-A934-88AD824E7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674215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3CA24-CE47-4CE4-9A90-96463E87D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D87A7-7CE8-4809-AF44-FA37AAB4BA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803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5542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877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591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6165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920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4414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27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- 2017-09-20 17:33:15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En el mes de la educación compartimos un homenaje a los maestros rurales. #GrandeMaestro @fripani https://t.co/VbTjchaBhI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52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- 2017-09-22 18:22:50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Equiparon con más de 30 mil sillas a las escuelas de la provincia https://t.co/l7JPGZy7tx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88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- 2017-09-08 15:35:39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En el mes de la educación compartimos el recuerdo de un alumno hacia su maestra #GrandeMaestro https://t.co/pEdl7acsqR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94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- 2017-09-05 09:51:53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@politicasmdz: Arranco la #ExpoEducativa2017  Zona Este.
Te esperamos hasta las 18 hs. en el Colegio Casa de María de Rivadavia.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92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- 2017-09-11 00:28:29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día, Maestros!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71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- 2017-09-16 15:36:13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El gobierno conmemora la noche de los lápices. https://t.co/MMcvTEdmfH #loslapicessiguenescribiendo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827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B7783-C346-4D43-875D-245A7F9CE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34232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866BA-0AB5-45D3-8942-B054726B3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964BE8-A79D-425E-9D62-9D6879C0A3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4857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179A9-F62B-4B07-BD77-DF40F46D38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4F89C-427A-4018-8CED-485C4D64D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845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733F1-D899-424F-8CC3-52A359A2E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878957-085D-4F4D-90CC-CB6D0C531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4173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672735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62330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0257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2700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85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@politicasmdz - 2017-09-16 14:57:40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#PrimaveraSaludable
@MendozaGobierno @MzaDGE https://t.co/OQ0CoOUHH1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91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@TamSalomon - 2017-09-05 12:18:47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Cierre de la #ExpoEducativa2017 de @MzaDGE junto a @DifusionCornejo  en @RivadaviaPress https://t.co/LgK18l2hfV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85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@TamSalomon - 2017-09-01 11:41:45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¡En el Valle de Uco es un éxito la #ExpoEducativa2017 de @MzaDGE! Vení al Centro Universitario de @MuniTupungato, t… https://t.co/7Z2I8mQOjl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55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@UNCuyo - 2017-09-18 18:52:09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Reflexiones #DeValor sobre el vínculo #Educación y #Tecnología
Ahora! 
RT
@MZapata_UNC @cucuncuyo @daduncuyo @MzaDGE https://t.co/NDubJsfTjJ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2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@LosAndesDiario - 2017-09-11 13:32:15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#EncuentrosLA Debatimos sobre el uso de la tecnología e innovación en la educación cc @UNCuyo @ucongreso @MzaDGE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- 2017-09-06 11:06:16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@MzaDGE invierte cerca de 30 millones de pesos en mobiliario para escuelas https://t.co/DNU0utYc6U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234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E8504-3ECD-4F69-999B-D931AA290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01934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C6679-A0EE-4637-8F62-2654A53F2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5005D-E30D-4789-9C2A-D9714D41B4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738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913698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71480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442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663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38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- 2017-09-01 11:54:55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[@MzaDGE] La medida afecta todos los niveles y modalidades de Malargüe. Las clases en el resto de la provincia se dictarán con normalidad.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2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- 2017-09-01 11:53:08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.@MzaDGE informa que debido al viento Zonda, este viernes 1° de setiembre, las clases se suspenderán durante el turno tarde en Malargüe.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60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@CeciliaPaezOK - 2017-09-13 11:16:48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Agroinventos en Esc Jaureche Ugarteche . Ministerio de Agroindustria @MartinBalliro @MuniLujanDeCuyo @MzaDGE https://t.co/FMU7F0pV54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93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@carogliomariana - 2017-09-09 10:58:07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"Presenté un pedido de informe a la @MzaDGE para que se investigue el caso. Esto ocurrió la semana anterior a las PASO". @LV8Libertador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84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@carogliomariana - 2017-09-11 22:02:46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en 📺 @Canal9Televida exponiendo el pedido de investigación a la @MzaDGE sobre lo sucedido en SEOS de San Car… https://t.co/Zq7y3mCfbt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0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@CeciliaPaezOK - 2017-09-21 12:13:03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Ley Nacional de Educación 26206 en vigencia con respecto a las prácticas educativas @MzaDGE @MuniLujanDeCuyo… https://t.co/2i9ielqhHG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63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@CeciliaPaezOK - 2017-09-04 19:12:17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orgullo para Ugarteche! Gracias @lu5mfy @MzaDGE @MuniLujanDeCuyo https://t.co/jv8q69uPSA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813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67E2D-58B1-4DAD-9CC8-37CF9DF16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20575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6B05E-F8B1-4A0B-81C3-08389E0C6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D4453A-DB1D-4D0D-914E-D4BD9E4E8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487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52034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5711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984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463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03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@prensasenado - 2017-09-26 13:26:19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#MartesDeSesión Se solicita a la @MzaDGE en relación a la implementación del PNFD, Progresar, Compromiso Docente; p… https://t.co/wpYlzY0haq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2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- 2017-09-01 18:31:13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escuela Tolosa de Rivadavia cumplió 100 años https://t.co/b1rrECyfOV @MzaDGE @RivadaviaPress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80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@SUPERVISION4SUR - 2017-09-25 09:56:41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Presentación Guía del emprendedor de DTyT @INETetp @MzaDGE @JolaSanz @DifusionCornejo @OscarGhillione . Aprender pa… https://t.co/NB3kIkxQnj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25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@GermanV41149991 - 2017-09-24 12:07:27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@MuniGodoyCruz @TadeoGZ @Mabi_GC @MzaDGE @elsolonline dsd Supervision 4 lo agradecemos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76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@mechimiguel - 2017-09-25 08:56:13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@MzaDGE por poner foco en los Directores de Escuelas. Un buen equipo directivo genera comunidades de… https://t.co/qVPHPpAdi1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09/25/2017 11:57:52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13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@PrensaEPAS - 2017-09-26 14:12:42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lic. Lizundia x EPAS  junto @MzaDGE y @MinSaludMza dictaron charlas por el Prog. Aprender con Salud en la Esc. A… https://t.co/YJOyi7tuNw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04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@carogliomariana - 2017-09-11 16:41:04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Pedimos a la @MzaDGE que investigue los hechos en el SEOS de San Carlos. Debemos proteger a nuestros niños. https://t.co/QkWM7OH8sG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308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0508C-59C4-4387-9F47-B1B56ED70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59882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8AB35-D90D-48D0-85CA-BB9F0A48C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9DAB26-34E3-4055-B466-83794BE8F7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514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96040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480589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4911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030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70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@cabrerantonella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76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@GustavoECapone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9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@lucerosaara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534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@politicasmdz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15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@momecoronado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16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@dpidmendoza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95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@mlsabate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50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@carogliomariana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84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@salasclaudiaj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353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2C57C-D715-414B-9E05-7E6185BEA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25780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73DB3-6073-4D84-A80B-30E6707E3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E4ED7-7797-433E-967B-92823E6D31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3463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09255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73266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4758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19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@mantekol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22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53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@Mabi_GC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2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72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@gorberon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348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@LosAndesDiario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90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@fedepippi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46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@SUPERVISION4SUR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65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@CeciliaPaezOK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64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@MusaMercedes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824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4073A-39B6-42CF-9792-97A4123B1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865530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836F3-8A3F-4AF3-BFF6-827DB507F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0D1E31-E5F0-4DD2-A8A6-7A4832730B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2805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7EC0C-F5C8-41B3-92CF-328E15F0F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E568A-8230-402B-96D4-5806AEC69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965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82C7B-48F0-40D3-A5DD-970CFFF50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65D866-376F-437E-BFD7-062C4A752B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7445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783976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3975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9418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601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82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@AngelinaAngel93 - 2017-09-28 20:58:00</a:t>
                      </a:r>
                      <a:r>
                        <a:rPr lang="es-ES" sz="1000"/>
                        <a:t>
@MzaDGE hola les hago una pregunta, me gustaría iniciar un taller de dibujo y pintura como puedo hacer? con quien debo hablar?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59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@enzzocorrea - 2017-09-22 13:12:51</a:t>
                      </a:r>
                      <a:r>
                        <a:rPr lang="es-ES" sz="1000"/>
                        <a:t>
@MzaDGE podrían enviarme alguna dirección de correo electrónico para comunicarme con ustedes? Muchas Gracias.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09/22/2017 13:17:20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86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@CristyLourdes - 2017-09-19 11:37:16</a:t>
                      </a:r>
                      <a:r>
                        <a:rPr lang="es-ES" sz="1000"/>
                        <a:t>
@MzaDGE podrían decir donde está la resolución de asueto del jueves #21deSetiembre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487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@chechudiaz3 - 2017-09-13 17:26:31</a:t>
                      </a:r>
                      <a:r>
                        <a:rPr lang="es-ES" sz="1000"/>
                        <a:t>
@MzaDGE Hola entre ah la página y no me sale actualizada,algún link para ingresar?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50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@maxisalgado - 2017-09-13 07:15:05</a:t>
                      </a:r>
                      <a:r>
                        <a:rPr lang="es-ES" sz="1000"/>
                        <a:t>
No es raro que la docente destacada por la @MzaDGE  nunca vive en Lavalle? Es casualidad que su apellido sea Fidel como el político?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757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@MzaDGE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@elyana2804 - 2017-09-01 11:54:45</a:t>
                      </a:r>
                      <a:r>
                        <a:rPr lang="en-US" sz="1000"/>
                        <a:t>
@MzaDGE hoy hay clases???? 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3038D-E757-444D-A78C-679701731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766625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1190</Words>
  <Application>Microsoft Office PowerPoint</Application>
  <PresentationFormat>On-screen Show (4:3)</PresentationFormat>
  <Paragraphs>448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2017-10-03T13:55:48Z</dcterms:created>
  <dcterms:modified xsi:type="dcterms:W3CDTF">2017-10-03T13:56:40Z</dcterms:modified>
</cp:coreProperties>
</file>