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37160</c:v>
                </c:pt>
                <c:pt idx="1">
                  <c:v>37178</c:v>
                </c:pt>
                <c:pt idx="2">
                  <c:v>37190</c:v>
                </c:pt>
                <c:pt idx="3">
                  <c:v>37205</c:v>
                </c:pt>
                <c:pt idx="4">
                  <c:v>37217</c:v>
                </c:pt>
                <c:pt idx="5">
                  <c:v>37247</c:v>
                </c:pt>
                <c:pt idx="6">
                  <c:v>37253</c:v>
                </c:pt>
                <c:pt idx="7">
                  <c:v>37263</c:v>
                </c:pt>
                <c:pt idx="8">
                  <c:v>37277</c:v>
                </c:pt>
                <c:pt idx="9">
                  <c:v>37289</c:v>
                </c:pt>
                <c:pt idx="10">
                  <c:v>37300</c:v>
                </c:pt>
                <c:pt idx="11">
                  <c:v>37305</c:v>
                </c:pt>
                <c:pt idx="12">
                  <c:v>37320</c:v>
                </c:pt>
                <c:pt idx="13">
                  <c:v>37332</c:v>
                </c:pt>
                <c:pt idx="14">
                  <c:v>37347</c:v>
                </c:pt>
                <c:pt idx="15">
                  <c:v>37357</c:v>
                </c:pt>
                <c:pt idx="16">
                  <c:v>37409</c:v>
                </c:pt>
                <c:pt idx="17">
                  <c:v>37428</c:v>
                </c:pt>
                <c:pt idx="18">
                  <c:v>37442</c:v>
                </c:pt>
                <c:pt idx="19">
                  <c:v>37461</c:v>
                </c:pt>
                <c:pt idx="20">
                  <c:v>37468</c:v>
                </c:pt>
                <c:pt idx="21">
                  <c:v>37482</c:v>
                </c:pt>
                <c:pt idx="22">
                  <c:v>37492</c:v>
                </c:pt>
                <c:pt idx="23">
                  <c:v>37512</c:v>
                </c:pt>
                <c:pt idx="24">
                  <c:v>37521</c:v>
                </c:pt>
                <c:pt idx="25">
                  <c:v>37532</c:v>
                </c:pt>
                <c:pt idx="26">
                  <c:v>37541</c:v>
                </c:pt>
                <c:pt idx="27">
                  <c:v>37559</c:v>
                </c:pt>
                <c:pt idx="28">
                  <c:v>37564</c:v>
                </c:pt>
                <c:pt idx="29">
                  <c:v>37576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26-437F-8E92-BCCA95B84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15976"/>
        <c:axId val="293115320"/>
      </c:lineChart>
      <c:dateAx>
        <c:axId val="293115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5320"/>
        <c:crosses val="autoZero"/>
        <c:auto val="1"/>
        <c:lblOffset val="100"/>
        <c:baseTimeUnit val="days"/>
      </c:dateAx>
      <c:valAx>
        <c:axId val="29311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5-4F7E-87C1-698011B9D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114992"/>
        <c:axId val="293112696"/>
      </c:radarChart>
      <c:catAx>
        <c:axId val="29311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2696"/>
        <c:crosses val="autoZero"/>
        <c:auto val="1"/>
        <c:lblAlgn val="ctr"/>
        <c:lblOffset val="100"/>
        <c:noMultiLvlLbl val="0"/>
      </c:catAx>
      <c:valAx>
        <c:axId val="29311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9.6109901336128997E-2</c:v>
                </c:pt>
                <c:pt idx="4">
                  <c:v>0.19886592674209</c:v>
                </c:pt>
                <c:pt idx="5">
                  <c:v>0.15524280189084999</c:v>
                </c:pt>
                <c:pt idx="6">
                  <c:v>0</c:v>
                </c:pt>
                <c:pt idx="7">
                  <c:v>0.15674486016426001</c:v>
                </c:pt>
                <c:pt idx="8">
                  <c:v>0</c:v>
                </c:pt>
                <c:pt idx="9">
                  <c:v>0</c:v>
                </c:pt>
                <c:pt idx="10">
                  <c:v>0.25786096065497999</c:v>
                </c:pt>
                <c:pt idx="11">
                  <c:v>0.21017639804836</c:v>
                </c:pt>
                <c:pt idx="12">
                  <c:v>0.19028730703259</c:v>
                </c:pt>
                <c:pt idx="13">
                  <c:v>0</c:v>
                </c:pt>
                <c:pt idx="14">
                  <c:v>0.1928278743405</c:v>
                </c:pt>
                <c:pt idx="15">
                  <c:v>0.23479331762690001</c:v>
                </c:pt>
                <c:pt idx="16">
                  <c:v>2.4075114356793001</c:v>
                </c:pt>
                <c:pt idx="17">
                  <c:v>6.1467742797583998E-2</c:v>
                </c:pt>
                <c:pt idx="18">
                  <c:v>0.16161346333644999</c:v>
                </c:pt>
                <c:pt idx="19">
                  <c:v>0.12772244621861001</c:v>
                </c:pt>
                <c:pt idx="20">
                  <c:v>0.20553064275037</c:v>
                </c:pt>
                <c:pt idx="21">
                  <c:v>0.11855522729439</c:v>
                </c:pt>
                <c:pt idx="22">
                  <c:v>0</c:v>
                </c:pt>
                <c:pt idx="23">
                  <c:v>0</c:v>
                </c:pt>
                <c:pt idx="24">
                  <c:v>0.15948750755232999</c:v>
                </c:pt>
                <c:pt idx="25">
                  <c:v>0.1314644069001</c:v>
                </c:pt>
                <c:pt idx="26">
                  <c:v>0.21655401290951001</c:v>
                </c:pt>
                <c:pt idx="27">
                  <c:v>0.27696404793608997</c:v>
                </c:pt>
                <c:pt idx="28">
                  <c:v>0.29241323003469999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8B-4367-9D92-520F4C101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012912"/>
        <c:axId val="295010616"/>
      </c:lineChart>
      <c:dateAx>
        <c:axId val="29501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0616"/>
        <c:crosses val="autoZero"/>
        <c:auto val="1"/>
        <c:lblOffset val="100"/>
        <c:baseTimeUnit val="days"/>
      </c:dateAx>
      <c:valAx>
        <c:axId val="29501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11</c:v>
                </c:pt>
                <c:pt idx="2">
                  <c:v>18</c:v>
                </c:pt>
                <c:pt idx="3">
                  <c:v>11</c:v>
                </c:pt>
                <c:pt idx="4">
                  <c:v>11</c:v>
                </c:pt>
                <c:pt idx="5">
                  <c:v>13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1-47A5-AF27-4EF58DFB7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111488"/>
        <c:axId val="249108208"/>
      </c:barChart>
      <c:catAx>
        <c:axId val="24911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08208"/>
        <c:crosses val="autoZero"/>
        <c:auto val="1"/>
        <c:lblAlgn val="ctr"/>
        <c:lblOffset val="100"/>
        <c:noMultiLvlLbl val="0"/>
      </c:catAx>
      <c:valAx>
        <c:axId val="24910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1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18</c:v>
                </c:pt>
                <c:pt idx="2">
                  <c:v>12</c:v>
                </c:pt>
                <c:pt idx="3">
                  <c:v>15</c:v>
                </c:pt>
                <c:pt idx="4">
                  <c:v>12</c:v>
                </c:pt>
                <c:pt idx="5">
                  <c:v>30</c:v>
                </c:pt>
                <c:pt idx="6">
                  <c:v>6</c:v>
                </c:pt>
                <c:pt idx="7">
                  <c:v>10</c:v>
                </c:pt>
                <c:pt idx="8">
                  <c:v>14</c:v>
                </c:pt>
                <c:pt idx="9">
                  <c:v>12</c:v>
                </c:pt>
                <c:pt idx="10">
                  <c:v>11</c:v>
                </c:pt>
                <c:pt idx="11">
                  <c:v>5</c:v>
                </c:pt>
                <c:pt idx="12">
                  <c:v>15</c:v>
                </c:pt>
                <c:pt idx="13">
                  <c:v>12</c:v>
                </c:pt>
                <c:pt idx="14">
                  <c:v>15</c:v>
                </c:pt>
                <c:pt idx="15">
                  <c:v>10</c:v>
                </c:pt>
                <c:pt idx="16">
                  <c:v>52</c:v>
                </c:pt>
                <c:pt idx="17">
                  <c:v>19</c:v>
                </c:pt>
                <c:pt idx="18">
                  <c:v>14</c:v>
                </c:pt>
                <c:pt idx="19">
                  <c:v>19</c:v>
                </c:pt>
                <c:pt idx="20">
                  <c:v>7</c:v>
                </c:pt>
                <c:pt idx="21">
                  <c:v>14</c:v>
                </c:pt>
                <c:pt idx="22">
                  <c:v>10</c:v>
                </c:pt>
                <c:pt idx="23">
                  <c:v>20</c:v>
                </c:pt>
                <c:pt idx="24">
                  <c:v>9</c:v>
                </c:pt>
                <c:pt idx="25">
                  <c:v>11</c:v>
                </c:pt>
                <c:pt idx="26">
                  <c:v>9</c:v>
                </c:pt>
                <c:pt idx="27">
                  <c:v>18</c:v>
                </c:pt>
                <c:pt idx="28">
                  <c:v>5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86-4B17-9077-443736357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109192"/>
        <c:axId val="249105584"/>
      </c:lineChart>
      <c:dateAx>
        <c:axId val="24910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05584"/>
        <c:crosses val="autoZero"/>
        <c:auto val="1"/>
        <c:lblOffset val="100"/>
        <c:baseTimeUnit val="days"/>
      </c:dateAx>
      <c:valAx>
        <c:axId val="24910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0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13</c:v>
                </c:pt>
                <c:pt idx="5">
                  <c:v>5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5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10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12</c:v>
                </c:pt>
                <c:pt idx="20">
                  <c:v>4</c:v>
                </c:pt>
                <c:pt idx="21">
                  <c:v>7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3</c:v>
                </c:pt>
                <c:pt idx="26">
                  <c:v>7</c:v>
                </c:pt>
                <c:pt idx="27">
                  <c:v>1</c:v>
                </c:pt>
                <c:pt idx="28">
                  <c:v>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44-4CFA-851B-1874C7C17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658416"/>
        <c:axId val="250655792"/>
      </c:lineChart>
      <c:dateAx>
        <c:axId val="250658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5792"/>
        <c:crosses val="autoZero"/>
        <c:auto val="1"/>
        <c:lblOffset val="100"/>
        <c:baseTimeUnit val="days"/>
      </c:dateAx>
      <c:valAx>
        <c:axId val="25065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23</c:v>
                </c:pt>
                <c:pt idx="2">
                  <c:v>25</c:v>
                </c:pt>
                <c:pt idx="3">
                  <c:v>5</c:v>
                </c:pt>
                <c:pt idx="4">
                  <c:v>32</c:v>
                </c:pt>
                <c:pt idx="5">
                  <c:v>10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6-4B28-9130-BB8ABBF2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659400"/>
        <c:axId val="250664320"/>
      </c:barChart>
      <c:catAx>
        <c:axId val="25065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64320"/>
        <c:crosses val="autoZero"/>
        <c:auto val="1"/>
        <c:lblAlgn val="ctr"/>
        <c:lblOffset val="100"/>
        <c:noMultiLvlLbl val="0"/>
      </c:catAx>
      <c:valAx>
        <c:axId val="25066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0.14522915534476</c:v>
                </c:pt>
                <c:pt idx="1">
                  <c:v>0.18883862500349</c:v>
                </c:pt>
                <c:pt idx="2">
                  <c:v>0.16088631984585999</c:v>
                </c:pt>
                <c:pt idx="3">
                  <c:v>0.22050952686791001</c:v>
                </c:pt>
                <c:pt idx="4">
                  <c:v>0.14434141511453999</c:v>
                </c:pt>
                <c:pt idx="5">
                  <c:v>0.23469278527081999</c:v>
                </c:pt>
                <c:pt idx="6">
                  <c:v>2.4084778420038999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DF-4A91-9B28-EEB87D949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664976"/>
        <c:axId val="250660712"/>
      </c:barChart>
      <c:catAx>
        <c:axId val="25066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60712"/>
        <c:crosses val="autoZero"/>
        <c:auto val="1"/>
        <c:lblAlgn val="ctr"/>
        <c:lblOffset val="100"/>
        <c:noMultiLvlLbl val="0"/>
      </c:catAx>
      <c:valAx>
        <c:axId val="25066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6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3-4495-854B-4FB315613C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3-4495-854B-4FB315613C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3-4495-854B-4FB315613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237384"/>
        <c:axId val="293116632"/>
      </c:barChart>
      <c:catAx>
        <c:axId val="24723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6632"/>
        <c:crosses val="autoZero"/>
        <c:auto val="1"/>
        <c:lblAlgn val="ctr"/>
        <c:lblOffset val="100"/>
        <c:noMultiLvlLbl val="0"/>
      </c:catAx>
      <c:valAx>
        <c:axId val="29311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3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2.4087356814045999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0.19905524033829</c:v>
                </c:pt>
                <c:pt idx="8">
                  <c:v>0.10437854619420001</c:v>
                </c:pt>
                <c:pt idx="9">
                  <c:v>0.19002248153303</c:v>
                </c:pt>
                <c:pt idx="10">
                  <c:v>0.21912803768333</c:v>
                </c:pt>
                <c:pt idx="11">
                  <c:v>0.13804450103956001</c:v>
                </c:pt>
                <c:pt idx="12">
                  <c:v>0.13312046471144001</c:v>
                </c:pt>
                <c:pt idx="13">
                  <c:v>0.1953752274917</c:v>
                </c:pt>
                <c:pt idx="14">
                  <c:v>0.16325875173964</c:v>
                </c:pt>
                <c:pt idx="15">
                  <c:v>0.80558826678086004</c:v>
                </c:pt>
                <c:pt idx="16">
                  <c:v>0.21903999909847999</c:v>
                </c:pt>
                <c:pt idx="17">
                  <c:v>5.2189273097098997E-2</c:v>
                </c:pt>
                <c:pt idx="18">
                  <c:v>0.12712771651856999</c:v>
                </c:pt>
                <c:pt idx="19">
                  <c:v>0.35863397923134999</c:v>
                </c:pt>
                <c:pt idx="20">
                  <c:v>0</c:v>
                </c:pt>
                <c:pt idx="21">
                  <c:v>0</c:v>
                </c:pt>
                <c:pt idx="22">
                  <c:v>0.14140170574170999</c:v>
                </c:pt>
                <c:pt idx="23">
                  <c:v>8.9212432644612996E-2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A6-4955-9CC1-438A0BF40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791952"/>
        <c:axId val="348794576"/>
      </c:lineChart>
      <c:catAx>
        <c:axId val="34879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94576"/>
        <c:crosses val="autoZero"/>
        <c:auto val="1"/>
        <c:lblAlgn val="ctr"/>
        <c:lblOffset val="100"/>
        <c:noMultiLvlLbl val="0"/>
      </c:catAx>
      <c:valAx>
        <c:axId val="34879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9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</c:v>
                </c:pt>
                <c:pt idx="8">
                  <c:v>12</c:v>
                </c:pt>
                <c:pt idx="9">
                  <c:v>12</c:v>
                </c:pt>
                <c:pt idx="10">
                  <c:v>8</c:v>
                </c:pt>
                <c:pt idx="11">
                  <c:v>19</c:v>
                </c:pt>
                <c:pt idx="12">
                  <c:v>23</c:v>
                </c:pt>
                <c:pt idx="13">
                  <c:v>1</c:v>
                </c:pt>
                <c:pt idx="14">
                  <c:v>4</c:v>
                </c:pt>
                <c:pt idx="15">
                  <c:v>1</c:v>
                </c:pt>
                <c:pt idx="16">
                  <c:v>19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6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AF-4CF8-9226-79EF3F0F3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791296"/>
        <c:axId val="348789984"/>
      </c:lineChart>
      <c:catAx>
        <c:axId val="34879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89984"/>
        <c:crosses val="autoZero"/>
        <c:auto val="1"/>
        <c:lblAlgn val="ctr"/>
        <c:lblOffset val="100"/>
        <c:noMultiLvlLbl val="0"/>
      </c:catAx>
      <c:valAx>
        <c:axId val="34878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9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0.16176134535553999</c:v>
                </c:pt>
                <c:pt idx="2">
                  <c:v>0.90021547767702004</c:v>
                </c:pt>
                <c:pt idx="3">
                  <c:v>0</c:v>
                </c:pt>
                <c:pt idx="4">
                  <c:v>8.5790884718498994E-2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41-4F9C-B746-45F087DC8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787688"/>
        <c:axId val="348788344"/>
      </c:barChart>
      <c:catAx>
        <c:axId val="34878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88344"/>
        <c:crosses val="autoZero"/>
        <c:auto val="1"/>
        <c:lblAlgn val="ctr"/>
        <c:lblOffset val="100"/>
        <c:noMultiLvlLbl val="0"/>
      </c:catAx>
      <c:valAx>
        <c:axId val="34878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8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34-4FE1-AC73-F1A92492FA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34-4FE1-AC73-F1A92492FA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4-4FE1-AC73-F1A92492FA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34-4FE1-AC73-F1A92492FA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34-4FE1-AC73-F1A92492FA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34-4FE1-AC73-F1A92492FA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34-4FE1-AC73-F1A92492FA6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DGE Mendoza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34-4FE1-AC73-F1A92492F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799824"/>
        <c:axId val="348801136"/>
      </c:barChart>
      <c:catAx>
        <c:axId val="34879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01136"/>
        <c:crosses val="autoZero"/>
        <c:auto val="1"/>
        <c:lblAlgn val="ctr"/>
        <c:lblOffset val="100"/>
        <c:noMultiLvlLbl val="0"/>
      </c:catAx>
      <c:valAx>
        <c:axId val="34880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9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DGE Mendoza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F-43A9-A1B4-A047C8066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007768"/>
        <c:axId val="300010064"/>
      </c:barChart>
      <c:catAx>
        <c:axId val="30000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10064"/>
        <c:crosses val="autoZero"/>
        <c:auto val="1"/>
        <c:lblAlgn val="ctr"/>
        <c:lblOffset val="100"/>
        <c:noMultiLvlLbl val="0"/>
      </c:catAx>
      <c:valAx>
        <c:axId val="30001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0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AA38-EB27-4457-A8D1-EBB1AE7B57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6D5A1-E266-4258-912B-18DEFC2552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18584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B64AB-1335-4DC2-81D8-2CAA16C80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665F8-EA6D-42C7-A9C1-3FBD7C3D9E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211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316659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958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4133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0736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9475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8404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8516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0696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1207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1054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7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DGE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669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AD423-18A1-4ED4-8546-CDBAE4D79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942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13D6-64B5-4173-976C-FF5BB8A5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74630-D933-4237-B502-91D19CC2BF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5518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A92C4-DFF5-48AC-92B0-52286C104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EA07D-970A-48DA-BD67-354873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7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0E6F2-33AA-4A4C-9E20-EC0838539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4B9B1-57C5-4DE1-96C7-9C38025F92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389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E4E70-EF5C-4FEC-9D01-8FBE0D319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8FE24-816B-4306-8388-DEEBC1546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66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7F88E-8B1F-4007-A2DF-4A6FB2176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BB9923-4389-4F5E-98C8-02E619AB30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1126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0B9CC-064B-41CB-B8E8-C433754DB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34593-6FEA-412B-91B0-5FE07647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08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D5C54-CE61-40AF-98E9-5C5EED316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11112-ABFA-464D-A8DD-5ABCA35609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3647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FC37D-8F47-42FD-A333-8BC99BE13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7BEB4-9A23-4201-9664-C8E24DFA3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337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83F85-396B-4E79-8483-1F7235704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3B2C6C-0AD1-4FC9-899A-56173C1595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324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88652-1A8F-4D4D-B91D-902032172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78E6F-2E91-422F-8225-2149A509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357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FFB45-27FE-4AD3-9E7A-98FDDA3C1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DBBFE-7D40-4828-9760-F9BE7EADD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446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5680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604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696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224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13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468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558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786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0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- 2017-09-17 01:29:36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el día del Profesor. ¡Feliz día! 
Entre las numerosas y memorables frases que dejó José Manuel Estrada, compartimos: «De las astillas de las cátedras destrozadas por el despotismo, haremos tribunas para enseñar la justicia y predicar la libertad».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8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- 2017-09-05 07:57:48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5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- 2017-09-16 15:59:21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1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- 2017-09-11 10:06:01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Director General de Escuelas, Jaime Correas, saluda en su día a quienes tienen la noble tarea de enseñar.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7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- 2017-09-29 16:49:57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87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- 2017-09-16 16:38:59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4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- 2017-09-04 11:29:43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27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38F83-0842-4FF7-ABB7-06442BC5E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71760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B4667-C424-45F2-A41D-3B325F51D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D678E-AAD2-430E-AF90-A865E2E894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359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6196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348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988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832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887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382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90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076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9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- 2017-09-11 11:51:19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 los maestros de Mendoza, Feliz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4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- 2017-09-29 16:45:19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23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- 2017-09-15 16:43:46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2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- 2017-09-08 11:48:48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será representada por la Escuela 4-055 “Pbro. Constantino Spagnolo” de Junín.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99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- 2017-09-27 10:24:48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trata de una iniciativa del Gobierno Provincial para premiar el esfuerzo de alumnos abanderados de nivel primario y secundario que porten la bandera nacional y provincial.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08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- 2017-09-21 12:44:28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77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- 2017-09-12 22:12:43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91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B9537-80AE-4FB2-A43B-E04DE6FC9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92152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8117-B40D-404D-8501-BC8467518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8A912-5054-45BA-8A26-E10ED2A1A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813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99658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770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986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591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793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87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610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989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2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- 2017-09-05 09:51:05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iniciativa de los senadores provinciales Claudia Salas y José Orts (UCR), que fue aprobada por la Cámara Alta por unanimidad se distinguió hoy a Gianfranco Leonel Esteban, joven estudiante del Este de Mendoza, quien ha sido reconocido en Misiones, como el Mejor Promedio del Nivel Secundario de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8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- 2017-09-05 12:21:58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colegios San Pablo y San Buenaventura obtuvieron los primeros lugares en un certamen de ingenio matemático organizado por la Facultad de Educación de la Universidad Maza.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- 2017-09-26 09:48:03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Organizado por la Dirección de Recursos Naturales, se realizará en las instituciones educativas de la zona Este.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1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- 2017-09-27 19:51:47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Cornejo explicó, durante los festejos por el 100º aniversario de la Escuela 1-196 Ignacio Álvarez en Tunuyán: “Esto será para los 16 mil docentes con quienes se mantiene una deuda desde hace 10 años”.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355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C95BB-F528-4E65-AED3-B4250990B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87901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1BE74-EB79-47DB-8CFE-6FC9B436A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3EFED-2708-4C06-8B67-C042A468B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195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332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183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818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754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293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986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698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546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19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- 2017-09-16 16:23:21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Jóvenes de cuarto año de la escuela Martín Zapata diseñaron cortos referidos a problemáticas generadas por el mal uso o abuso de las redes sociales y para promover la convivencia armónica en la escuela y en la web. El trabajo estuvo mediado por la profesora Cristina Iriarte.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- 2017-09-20 12:20:47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5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- 2017-09-06 14:21:07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0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- 2017-09-12 09:01:19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- 2017-09-25 12:45:40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5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- 2017-09-22 12:06:56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Nueve escuelas de Mendoza son finalistas del Premio Presidencial “Escuelas Solidarias”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9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- 2017-09-20 08:14:43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Será el próximo martes 26 de septiembre, a las 10.00 horas en la escuela Nº 1-123 “Patricias Mendocinas”, ubicada en Gutiérrez 338, Capital.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5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77838-7FBD-42DC-B50F-25C9A61F9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07609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CC210-5859-4039-959D-432ECE60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EDDC0-9738-49EC-8123-615B08487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5970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15623-83E4-41E1-8ECA-61A1429C4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62310-C0BF-42E1-853D-CC774E8E8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207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5C79C-4602-4719-BD8A-0BA48277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13DEE-C5DE-4CD5-A51C-9B6F13ACE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348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91ADE-3138-44E7-9A6C-F231072CC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CADD1-CDE8-4978-977F-BA4672EAB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68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726DB-AAAC-4952-97ED-50B044DD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42A53-4D94-4F84-AB47-67BE8C7287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907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5A39C-9323-4B56-8E5F-F66E054C7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19C75-688E-4048-977A-D53DFBEE3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16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B133-E544-428D-96A6-1A42414E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C18F0-5608-4600-8D29-C04682BE62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756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1CDB4-8380-48B4-9EBD-9E8458D37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7449B-2E9D-4143-BCA6-425BBEC9C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929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A53E-93CF-4533-8CDE-75B5DB794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63D89-E029-4225-B3FE-2C6AA8D93C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911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BBEAA-D652-4CEA-8DA5-992555E62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1401C-721B-4AEF-A7FF-6935EFFB0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540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AD9D-99CB-40F9-8633-88B7FC65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0244D-AFC9-49DF-B242-100E0EA203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152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CEAFE-2D61-4D1E-9EAE-D0C1768AA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C9B71-DFDE-4762-AF87-DFDB7470A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31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F0F15-D002-4C70-9CAA-6F02F37E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3B0AF-C815-41E3-A458-D4BECDD716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6097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2564F-2EEE-469C-8B12-A47CDBD23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0712A-C899-4BF4-A72E-29107CC80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007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F766C-D0D4-4DFE-B6E8-083133B88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2A15D-9488-4594-BD3B-41B39B94EC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867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E7E0C-1BBC-451D-8724-378C2EB36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2D159-70D5-487F-8298-0CC8450D5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06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32401-247E-439A-8953-F640D32B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6D765C-6236-4DAC-A760-E13880D49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818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86116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197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934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853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6014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9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Andrea Fernanda Baigorria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02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 Sorroche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39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Díaz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19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Mónica Coronado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7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Alejandra Morales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5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35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Laffont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07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Alejandro Anitori Vacaflores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Noelia Karina Barotti Aveni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4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Sueli Sueli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183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AEB2D-7079-439C-8BC0-CED4EC292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8705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88047-8896-4170-B6AD-30100CC5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E58D8-26F7-4EA4-8C9E-DD9546378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274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03351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6853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56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061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100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54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Vero Mesqui 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7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Yvonne Mathez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82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Angelina Naselli Roldán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7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Musri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0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AnaJulia Llull Darder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DGE Mendoza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01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C0FDA-EE53-47E8-AE0F-FF2F1F580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85122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AC2AE-341B-4BB7-BB89-E5A3E92B0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B8850-E28E-45A7-AF42-C794AA6A2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691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7680D-D245-4B3D-AFBB-7D3326B4B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FC7ED-D9D8-4F14-B16B-5933DE0B1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440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801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2017-10-03T13:44:06Z</dcterms:created>
  <dcterms:modified xsi:type="dcterms:W3CDTF">2017-10-03T13:44:58Z</dcterms:modified>
</cp:coreProperties>
</file>