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375331</c:v>
                </c:pt>
                <c:pt idx="1">
                  <c:v>375486</c:v>
                </c:pt>
                <c:pt idx="2">
                  <c:v>375675</c:v>
                </c:pt>
                <c:pt idx="3">
                  <c:v>375965</c:v>
                </c:pt>
                <c:pt idx="4">
                  <c:v>376289</c:v>
                </c:pt>
                <c:pt idx="5">
                  <c:v>376773</c:v>
                </c:pt>
                <c:pt idx="6">
                  <c:v>377152</c:v>
                </c:pt>
                <c:pt idx="7">
                  <c:v>377447</c:v>
                </c:pt>
                <c:pt idx="8">
                  <c:v>377737</c:v>
                </c:pt>
                <c:pt idx="9">
                  <c:v>378032</c:v>
                </c:pt>
                <c:pt idx="10">
                  <c:v>378343</c:v>
                </c:pt>
                <c:pt idx="11">
                  <c:v>378696</c:v>
                </c:pt>
                <c:pt idx="12">
                  <c:v>379183</c:v>
                </c:pt>
                <c:pt idx="13">
                  <c:v>380172</c:v>
                </c:pt>
                <c:pt idx="14">
                  <c:v>380917</c:v>
                </c:pt>
                <c:pt idx="15">
                  <c:v>381558</c:v>
                </c:pt>
                <c:pt idx="16">
                  <c:v>382216</c:v>
                </c:pt>
                <c:pt idx="17">
                  <c:v>382965</c:v>
                </c:pt>
                <c:pt idx="18">
                  <c:v>383675</c:v>
                </c:pt>
                <c:pt idx="19">
                  <c:v>384335</c:v>
                </c:pt>
                <c:pt idx="20">
                  <c:v>384970</c:v>
                </c:pt>
                <c:pt idx="21">
                  <c:v>385495</c:v>
                </c:pt>
                <c:pt idx="22">
                  <c:v>385967</c:v>
                </c:pt>
                <c:pt idx="23">
                  <c:v>386465</c:v>
                </c:pt>
                <c:pt idx="24">
                  <c:v>387260</c:v>
                </c:pt>
                <c:pt idx="25">
                  <c:v>387795</c:v>
                </c:pt>
                <c:pt idx="26">
                  <c:v>388347</c:v>
                </c:pt>
                <c:pt idx="27">
                  <c:v>389008</c:v>
                </c:pt>
                <c:pt idx="28">
                  <c:v>389765</c:v>
                </c:pt>
                <c:pt idx="29">
                  <c:v>390320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A0-4B54-BB23-26E36DBD8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459544"/>
        <c:axId val="291463152"/>
      </c:lineChart>
      <c:dateAx>
        <c:axId val="291459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63152"/>
        <c:crosses val="autoZero"/>
        <c:auto val="1"/>
        <c:lblOffset val="100"/>
        <c:baseTimeUnit val="days"/>
      </c:dateAx>
      <c:valAx>
        <c:axId val="29146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5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87-403C-A44C-587281D42D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466104"/>
        <c:axId val="291461512"/>
      </c:radarChart>
      <c:catAx>
        <c:axId val="29146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61512"/>
        <c:crosses val="autoZero"/>
        <c:auto val="1"/>
        <c:lblAlgn val="ctr"/>
        <c:lblOffset val="100"/>
        <c:noMultiLvlLbl val="0"/>
      </c:catAx>
      <c:valAx>
        <c:axId val="29146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6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0.36219620426906002</c:v>
                </c:pt>
                <c:pt idx="1">
                  <c:v>2.7703192260154001E-2</c:v>
                </c:pt>
                <c:pt idx="2">
                  <c:v>7.3486341125725996E-2</c:v>
                </c:pt>
                <c:pt idx="3">
                  <c:v>1.1755627694109001</c:v>
                </c:pt>
                <c:pt idx="4">
                  <c:v>0.42605290234415999</c:v>
                </c:pt>
                <c:pt idx="5">
                  <c:v>0.28736013767791002</c:v>
                </c:pt>
                <c:pt idx="6">
                  <c:v>0.90831436590425996</c:v>
                </c:pt>
                <c:pt idx="7">
                  <c:v>1.5685172767486999</c:v>
                </c:pt>
                <c:pt idx="8">
                  <c:v>0.57125150956588</c:v>
                </c:pt>
                <c:pt idx="9">
                  <c:v>0.49221454202877002</c:v>
                </c:pt>
                <c:pt idx="10">
                  <c:v>0.21867488834889001</c:v>
                </c:pt>
                <c:pt idx="11">
                  <c:v>9.5107511115690005E-2</c:v>
                </c:pt>
                <c:pt idx="12">
                  <c:v>0.15226725145736</c:v>
                </c:pt>
                <c:pt idx="13">
                  <c:v>6.2421479310044999E-2</c:v>
                </c:pt>
                <c:pt idx="14">
                  <c:v>0.27723469559368003</c:v>
                </c:pt>
                <c:pt idx="15">
                  <c:v>0.77117383674721995</c:v>
                </c:pt>
                <c:pt idx="16">
                  <c:v>1.6410613610833</c:v>
                </c:pt>
                <c:pt idx="17">
                  <c:v>0.81196581196580997</c:v>
                </c:pt>
                <c:pt idx="18">
                  <c:v>0.18444119795471001</c:v>
                </c:pt>
                <c:pt idx="19">
                  <c:v>0.48879571880574002</c:v>
                </c:pt>
                <c:pt idx="20">
                  <c:v>2.4123103480549002</c:v>
                </c:pt>
                <c:pt idx="21">
                  <c:v>0.17435380930625</c:v>
                </c:pt>
                <c:pt idx="22">
                  <c:v>1.7818116770496</c:v>
                </c:pt>
                <c:pt idx="23">
                  <c:v>2.3303022143048999E-2</c:v>
                </c:pt>
                <c:pt idx="24">
                  <c:v>0.14759785143022999</c:v>
                </c:pt>
                <c:pt idx="25">
                  <c:v>0.44796878669099</c:v>
                </c:pt>
                <c:pt idx="26">
                  <c:v>0.42453571640241</c:v>
                </c:pt>
                <c:pt idx="27">
                  <c:v>1.2116744752069</c:v>
                </c:pt>
                <c:pt idx="28">
                  <c:v>0.57577827656875002</c:v>
                </c:pt>
                <c:pt idx="29">
                  <c:v>1.868773106486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57-474F-B75A-BB59CC99F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926192"/>
        <c:axId val="291925864"/>
      </c:lineChart>
      <c:dateAx>
        <c:axId val="291926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25864"/>
        <c:crosses val="autoZero"/>
        <c:auto val="1"/>
        <c:lblOffset val="100"/>
        <c:baseTimeUnit val="days"/>
      </c:dateAx>
      <c:valAx>
        <c:axId val="29192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2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536</c:v>
                </c:pt>
                <c:pt idx="1">
                  <c:v>481</c:v>
                </c:pt>
                <c:pt idx="2">
                  <c:v>546</c:v>
                </c:pt>
                <c:pt idx="3">
                  <c:v>666</c:v>
                </c:pt>
                <c:pt idx="4">
                  <c:v>512</c:v>
                </c:pt>
                <c:pt idx="5">
                  <c:v>423</c:v>
                </c:pt>
                <c:pt idx="6">
                  <c:v>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3E-4717-AC14-4A146C4BE6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930784"/>
        <c:axId val="291930128"/>
      </c:barChart>
      <c:catAx>
        <c:axId val="29193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30128"/>
        <c:crosses val="autoZero"/>
        <c:auto val="1"/>
        <c:lblAlgn val="ctr"/>
        <c:lblOffset val="100"/>
        <c:noMultiLvlLbl val="0"/>
      </c:catAx>
      <c:valAx>
        <c:axId val="29193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3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239</c:v>
                </c:pt>
                <c:pt idx="1">
                  <c:v>155</c:v>
                </c:pt>
                <c:pt idx="2">
                  <c:v>189</c:v>
                </c:pt>
                <c:pt idx="3">
                  <c:v>290</c:v>
                </c:pt>
                <c:pt idx="4">
                  <c:v>324</c:v>
                </c:pt>
                <c:pt idx="5">
                  <c:v>484</c:v>
                </c:pt>
                <c:pt idx="6">
                  <c:v>379</c:v>
                </c:pt>
                <c:pt idx="7">
                  <c:v>295</c:v>
                </c:pt>
                <c:pt idx="8">
                  <c:v>290</c:v>
                </c:pt>
                <c:pt idx="9">
                  <c:v>295</c:v>
                </c:pt>
                <c:pt idx="10">
                  <c:v>311</c:v>
                </c:pt>
                <c:pt idx="11">
                  <c:v>353</c:v>
                </c:pt>
                <c:pt idx="12">
                  <c:v>487</c:v>
                </c:pt>
                <c:pt idx="13">
                  <c:v>989</c:v>
                </c:pt>
                <c:pt idx="14">
                  <c:v>745</c:v>
                </c:pt>
                <c:pt idx="15">
                  <c:v>641</c:v>
                </c:pt>
                <c:pt idx="16">
                  <c:v>658</c:v>
                </c:pt>
                <c:pt idx="17">
                  <c:v>749</c:v>
                </c:pt>
                <c:pt idx="18">
                  <c:v>710</c:v>
                </c:pt>
                <c:pt idx="19">
                  <c:v>660</c:v>
                </c:pt>
                <c:pt idx="20">
                  <c:v>635</c:v>
                </c:pt>
                <c:pt idx="21">
                  <c:v>525</c:v>
                </c:pt>
                <c:pt idx="22">
                  <c:v>472</c:v>
                </c:pt>
                <c:pt idx="23">
                  <c:v>498</c:v>
                </c:pt>
                <c:pt idx="24">
                  <c:v>795</c:v>
                </c:pt>
                <c:pt idx="25">
                  <c:v>535</c:v>
                </c:pt>
                <c:pt idx="26">
                  <c:v>552</c:v>
                </c:pt>
                <c:pt idx="27">
                  <c:v>661</c:v>
                </c:pt>
                <c:pt idx="28">
                  <c:v>757</c:v>
                </c:pt>
                <c:pt idx="29">
                  <c:v>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C0-4439-9A0F-D8FF0A8A22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55328"/>
        <c:axId val="292257952"/>
      </c:lineChart>
      <c:dateAx>
        <c:axId val="292255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57952"/>
        <c:crosses val="autoZero"/>
        <c:auto val="1"/>
        <c:lblOffset val="100"/>
        <c:baseTimeUnit val="days"/>
      </c:dateAx>
      <c:valAx>
        <c:axId val="29225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5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  <c:pt idx="24">
                  <c:v>5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7B-4911-9D53-C17065E515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566384"/>
        <c:axId val="360564744"/>
      </c:lineChart>
      <c:dateAx>
        <c:axId val="360566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64744"/>
        <c:crosses val="autoZero"/>
        <c:auto val="1"/>
        <c:lblOffset val="100"/>
        <c:baseTimeUnit val="days"/>
      </c:dateAx>
      <c:valAx>
        <c:axId val="36056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6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6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87-4719-9700-80F7DCEFF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559824"/>
        <c:axId val="360567040"/>
      </c:barChart>
      <c:catAx>
        <c:axId val="36055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67040"/>
        <c:crosses val="autoZero"/>
        <c:auto val="1"/>
        <c:lblAlgn val="ctr"/>
        <c:lblOffset val="100"/>
        <c:noMultiLvlLbl val="0"/>
      </c:catAx>
      <c:valAx>
        <c:axId val="36056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5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0.41542044885608997</c:v>
                </c:pt>
                <c:pt idx="1">
                  <c:v>0.33714273275430001</c:v>
                </c:pt>
                <c:pt idx="2">
                  <c:v>0.35687324495527001</c:v>
                </c:pt>
                <c:pt idx="3">
                  <c:v>0.98373930647162999</c:v>
                </c:pt>
                <c:pt idx="4">
                  <c:v>0.46977824630798998</c:v>
                </c:pt>
                <c:pt idx="5">
                  <c:v>1.0115849278391</c:v>
                </c:pt>
                <c:pt idx="6">
                  <c:v>0.55462678769673002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50-4EDA-A650-E2836B577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562448"/>
        <c:axId val="360567368"/>
      </c:barChart>
      <c:catAx>
        <c:axId val="36056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67368"/>
        <c:crosses val="autoZero"/>
        <c:auto val="1"/>
        <c:lblAlgn val="ctr"/>
        <c:lblOffset val="100"/>
        <c:noMultiLvlLbl val="0"/>
      </c:catAx>
      <c:valAx>
        <c:axId val="36056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6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17-4E6F-9AA4-CBB6B929F3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17-4E6F-9AA4-CBB6B929F3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17-4E6F-9AA4-CBB6B929F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574256"/>
        <c:axId val="360572616"/>
      </c:barChart>
      <c:catAx>
        <c:axId val="36057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72616"/>
        <c:crosses val="autoZero"/>
        <c:auto val="1"/>
        <c:lblAlgn val="ctr"/>
        <c:lblOffset val="100"/>
        <c:noMultiLvlLbl val="0"/>
      </c:catAx>
      <c:valAx>
        <c:axId val="36057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7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0.30148023136126001</c:v>
                </c:pt>
                <c:pt idx="10">
                  <c:v>0.63157717045871997</c:v>
                </c:pt>
                <c:pt idx="11">
                  <c:v>0.85877453772159995</c:v>
                </c:pt>
                <c:pt idx="12">
                  <c:v>0.87509383158557996</c:v>
                </c:pt>
                <c:pt idx="13">
                  <c:v>0.33531185177832001</c:v>
                </c:pt>
                <c:pt idx="14">
                  <c:v>0.45039161080313</c:v>
                </c:pt>
                <c:pt idx="15">
                  <c:v>0.68864981791012003</c:v>
                </c:pt>
                <c:pt idx="16">
                  <c:v>1.2161095987752999</c:v>
                </c:pt>
                <c:pt idx="17">
                  <c:v>0.36718411193956002</c:v>
                </c:pt>
                <c:pt idx="18">
                  <c:v>5.6168327333337001E-2</c:v>
                </c:pt>
                <c:pt idx="19">
                  <c:v>7.7068170062020006E-2</c:v>
                </c:pt>
                <c:pt idx="20">
                  <c:v>0.2248039333504</c:v>
                </c:pt>
                <c:pt idx="21">
                  <c:v>8.4383115017060001E-2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AE-46CD-A194-4E435495DD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078448"/>
        <c:axId val="243080088"/>
      </c:lineChart>
      <c:catAx>
        <c:axId val="24307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80088"/>
        <c:crosses val="autoZero"/>
        <c:auto val="1"/>
        <c:lblAlgn val="ctr"/>
        <c:lblOffset val="100"/>
        <c:noMultiLvlLbl val="0"/>
      </c:catAx>
      <c:valAx>
        <c:axId val="24308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7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13</c:v>
                </c:pt>
                <c:pt idx="11">
                  <c:v>5</c:v>
                </c:pt>
                <c:pt idx="12">
                  <c:v>3</c:v>
                </c:pt>
                <c:pt idx="13">
                  <c:v>4</c:v>
                </c:pt>
                <c:pt idx="14">
                  <c:v>3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6F-481B-8601-66BD1BA83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197376"/>
        <c:axId val="343197704"/>
      </c:lineChart>
      <c:catAx>
        <c:axId val="34319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97704"/>
        <c:crosses val="autoZero"/>
        <c:auto val="1"/>
        <c:lblAlgn val="ctr"/>
        <c:lblOffset val="100"/>
        <c:noMultiLvlLbl val="0"/>
      </c:catAx>
      <c:valAx>
        <c:axId val="34319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9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0.74153015406174005</c:v>
                </c:pt>
                <c:pt idx="3">
                  <c:v>0</c:v>
                </c:pt>
                <c:pt idx="4">
                  <c:v>0.38285194449108001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42-4DC0-8C50-E567938857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193112"/>
        <c:axId val="343195408"/>
      </c:barChart>
      <c:catAx>
        <c:axId val="343193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95408"/>
        <c:crosses val="autoZero"/>
        <c:auto val="1"/>
        <c:lblAlgn val="ctr"/>
        <c:lblOffset val="100"/>
        <c:noMultiLvlLbl val="0"/>
      </c:catAx>
      <c:valAx>
        <c:axId val="34319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9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66117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1D-44A1-8CB6-6D2BB833CF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1D-44A1-8CB6-6D2BB833CF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1D-44A1-8CB6-6D2BB833CF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1D-44A1-8CB6-6D2BB833CF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1D-44A1-8CB6-6D2BB833CF3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1D-44A1-8CB6-6D2BB833CF3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1D-44A1-8CB6-6D2BB833CF3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12229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1D-44A1-8CB6-6D2BB833CF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199016"/>
        <c:axId val="343200000"/>
      </c:barChart>
      <c:catAx>
        <c:axId val="34319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00000"/>
        <c:crosses val="autoZero"/>
        <c:auto val="1"/>
        <c:lblAlgn val="ctr"/>
        <c:lblOffset val="100"/>
        <c:noMultiLvlLbl val="0"/>
      </c:catAx>
      <c:valAx>
        <c:axId val="34320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9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A7-4543-BA0B-AB8488E5E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181800"/>
        <c:axId val="365177536"/>
      </c:barChart>
      <c:catAx>
        <c:axId val="365181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177536"/>
        <c:crosses val="autoZero"/>
        <c:auto val="1"/>
        <c:lblAlgn val="ctr"/>
        <c:lblOffset val="100"/>
        <c:noMultiLvlLbl val="0"/>
      </c:catAx>
      <c:valAx>
        <c:axId val="36517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18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5A1EB-97FF-4844-A07F-98B0E6CD29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2E15CE-C13B-42A7-BAFB-D84CD3779C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75243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E16A3-7308-4708-B139-A2BCB4631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7265ED-8C5E-4EA2-BECF-799C1AA7C9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7238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294477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57444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12452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69621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16764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98399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0983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10995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44815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4410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3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Gobierno de Santa 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139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A0867-BBC6-42BE-A236-F853D9DF05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404234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C98EF-E4BF-4B3B-A64F-5E96B0C16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03E02E-EE5D-41F5-9FCD-728147C473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5861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C0281-5F81-4FFC-BF0F-56C03AABE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26B5A-9541-4F27-A3C5-2999B3D1B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742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BD7F3-773F-40E2-A491-32209466C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CC49EE-BFDC-4B1A-A23A-8B9D22323F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3912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FAB01-350C-4DCC-8990-6BF5C697C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A48FE-96C2-4303-BDEE-417B6E002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743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1901B-9412-4402-BE18-645A533C1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B6BF6A-B37E-4346-A1E5-B074FC9C9C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2702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EEADF-3F65-4FA4-9705-98E358C37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597CF-0E24-4268-BD2D-96601317C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803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9E73C-2404-4077-9CF1-570311ABF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BCB474-9440-44DC-B1E8-95B275C91C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3201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879F4-5769-4E08-8CA3-7840F0B63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284B8-EC0E-4185-B851-DA2705F6E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164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1D054-C405-4A8A-9E62-6B486DC5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5BF09B-561A-4059-9A10-1CC35DE0D2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1571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6E2FB-071E-48B7-875E-E9B6A7BA7A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6D43B-0B0F-4A8E-9CBB-6563A6918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813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07208-5046-498D-8CA6-05006DD28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0BF50D-D6F9-439C-99F0-40507AE7D4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3469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66734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3514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6448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203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4661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2265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4166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3347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04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- 2017-09-28 11:56:12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¡Empezá a conocerlo por dentro!
Este es el quirófano del Nuevo #HospitalRegionalVenado 😷🏥😷 El sábado 30 desde las 15 vení a ser parte de una tarde histórica para todo el sur santafesino 🎶🎶 El cierre de la gran fiesta es junto a Jairo y Juan Carlos Baglietto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61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- 2017-09-21 10:17:00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30 de septiembre, esa es la fecha 📆📌
Inauguramos el Nuevo #HospitalRegionalVenado y la fiesta será completa 😷🏥😷 Una tarde histórica en la que nos encontraremos para celebrar juntos y disfrutar de la música de JAIRO y Juan Carlos Baglietto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294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- 2017-09-30 16:57:59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inaugurando el #HospitalRegionalVenado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91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- 2017-09-23 10:44:00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¡Hay fiesta en el Mercado del Patio! 🍨🍷🧀
Este lunes lo inauguramos y además de cosas ricas tenemos el recital gratuito de Kevin Johansen + The Nada - Oficial 🎶 Nos encontramos en Córdoba y Cafferata desde las 19.30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765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4A2DC-A48F-4EE8-8AC0-3F86E1594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84834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1931E-31C6-4CB5-9C36-9BCFA3D4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C73EAD-6A02-4512-A24F-6EA6D04CA8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5852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72719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818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833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4925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9683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3101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8525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792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41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- 2017-09-17 10:55:00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¿Conocés nuestra red de #ViverosInclusivos? 🌼💐🌺
El Ministro Luis Contigiani inauguró en San José de la Esquina un nuevo ámbito de contención y formación laboral en espacios verdes ¡Ya son 38 en toda la provincia!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467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- 2017-09-08 12:30:01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¡Tenemos fecha! El 25 de septiembre abre el Mercado del Patio y Guillermo ya prepara su espacio 🥧🍞🍰 Nos espera con tortas, café y panadería francesa ¿Ya pensaste con quién ir?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18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- 2017-09-18 16:30:01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¡Sólo Santa Fe puede contar estas historias! Miguel Lifschitz y Luis Contigiani anunciaron en #SauceViejo la recuperación del expredio #FIAT 🏭🏭🏭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24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- 2017-09-04 14:00:48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¡Recuperando lo abandonado hace 50 años! 🏭
El gobernador Miguel Lifschitz y el ministro Luis Contigiani anunciaron la ampliación del Parque Industrial Sauce Viejo a través de la recuperación de más de 40 hectáreas de la ex fábrica de Fiat que cesó sus actividades en 1969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241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CF6C7-6D5C-4D8F-BCC8-7EF79B3E4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411856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F0373-E693-4AED-AF4A-501ACD7F1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B77CAA-B2E2-4287-AAFC-40B4D01278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992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24241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2903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655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3851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8744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6848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742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1551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34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- 2017-09-07 12:12:06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 viene una gran fiesta! 😷🏥😷
Los trabajadores de Neonatología ya tienen su incubadora de transporte y nos comparten su alegría a días de inaugurar el #NuevoHospitalDeVenado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38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- 2017-09-26 11:16:16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Postales de una noche única 📸 Reviví la inauguración del Mercado del Patio en 4 fotos ¿Estuviste ahí? Fuimos un montón 🍗🥗🍰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87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- 2017-09-16 11:16:00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Rosario, el Club Atletico Calzada es sinónimo de básquet y las obras del #PlanABRE acompañan sus más de 100 años de historia 🏀🏀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09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- 2017-09-05 15:12:59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¿Los conocés? Ellos son parte del motor económico de la provincia y apostamos a su desarrollo 🏭🐮🍓 Por eso estamos presentes con más financiamiento, invirtiendo en créditos a tasa subsidiada y nuevos préstamos para que nuestras Pymes, industrias y cooperativas tengan futuro y sigan generando nuevos puestos de trabajo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941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E0B14-EE2E-4144-9F38-96765C81C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22813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D7739-376D-4F8E-9282-08F5795A2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F83A74-85E7-4126-9706-EF36766322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0566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44654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9043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892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9734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4974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54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719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599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81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- 2017-09-29 17:05:19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¡Avisale a todos! 📢📢 CAMBIO DE HORARIO: La fiesta de este sábado en el #HospitalRegionalVenado se adelantó a las 15 😷🏥😷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20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- 2017-09-09 10:16:00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Sólo Santa Fe puede contar estas historias 💪💪
Miguel Lifschitz y Luis Contigiani encabezaron una jornada histórica ya que en la destilería de #VillaOcampo se vuelve a producir un alcohol de exportación que es usado para los mejores perfumes, licores y medicamentos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00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- 2017-09-27 13:19:00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¡Algo histórico! Los Palmeras y La Filarmónica de Santa Fe se presentan gratis en nuestra provincia y así se preparan 🌴🎻🎷🌴
✅ En Rosario, nos vemos el 1 de octubre desde las 19 en el Nuevo Parque "Héroes de Malvinas" (Predio del ex Batallón 121)
✅ En Santa Fe, la cita es el 8 de octubre en #ElPuenteMasLindo desde las 16
Gracias Cristian Gonzalez por compartir este #OrgulloSantafesino 💪💪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966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D7CB0-EE07-4D38-9AC6-10191004A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48933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3158D-BFD6-4202-814E-4ABD9833D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3C4CA6-2E55-4964-8794-10AC2A07E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0531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56258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3082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8742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0014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5887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6921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3161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404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2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- 2017-09-20 13:13:01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¡Cuando nos juntamos pasan cosas buenas! 
Tenemos dulces, tenemos saladitos 🍨🍷🧀 El 25 inaugura el Mercado del Patio y con el reci de Kevin Johansen + The Nada - Oficial la fiesta es completa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85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- 2017-09-10 10:33:00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34 nuevos sueños, un #OrgulloSantafesino 😷😷 
¿Las conocés? Felicitemos todos a la primera promo de Enfermería que egresó en el Barrio Yapeyú de Santa Fe. Fueron 3 años de esfuerzo en el Instituto Superior de Profesorado N°60 que abrimos en el año 2014, desde ahora se integran al sistema de Salud con una oportunidad concreta de trabajo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3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- 2017-09-22 10:58:10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¡Repavimentamos la 65! 🚘🚧🚍 
Ahora los vecinos de #LasRosas y #SanGenaro tienen una comunicación segura y ágil porque su Ruta está como nueva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227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06190-1D9A-4D60-86E9-8E004EC6A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677464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C1AF0-E70F-4705-B11C-8E8FC6796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1C7D00-0C69-4D8C-9189-DD22B9F2FD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1629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85408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598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073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7224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6346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2017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7816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7617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53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- 2017-09-01 10:45:00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cumple Escuela San Francisco! 🎉🎂🎉 Esta semana celebramos los 426 años de la primera en toda la provincia 
Por sus aulas, pasó por ejemplo, Estanislao López 📚 Conocela ➡️ http://bit.ly/426Escuela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20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- 2017-09-25 20:06:18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Comenzó la inauguración del #MercadoDelPatio | Mirala en vivo 🍗🥗🍦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56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- 2017-09-27 09:52:00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Conocé el plan integral de desarrollo que tenemos para la costa en la #Ruta1 🚘🚙🚛
Miguel Lifschitz lo presentó en Santa Fe e incluye desagües y pavimentación de colectoras, con la inclusión de una ciclovía y un gasoducto de más de 10 kilómetros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61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- 2017-09-06 16:16:54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¡Más agua potable! 💦🥤🍶
Con la construcción de la 2da etapa del Acueducto #DesvíoArijón, extendemos la llegada de agua de calidad para los hogares de Matilde, San Mariano, Sa Pereyra, Angélica, Susana, Rafaela, San Carlos Centro y San Carlos Sur 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134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0451C-3E9E-4A26-9316-1560531D5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12165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368C0-7C1B-4A42-A5BE-8C6B81C83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07D5FF-3A33-4DF7-92DD-FFC05C5810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8563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12446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1008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9119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0145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9611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3161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4465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9670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54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- 2017-09-15 13:40:09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¡Valeria está orgullosa de ser egresada del Instituto Superior N° 12!
Reunió a sus excompañeros y se fueron a la inauguración del nuevo edificio, quisieron estar juntos para ver #El12deEstreno 💪💪
Los trabajos que se hicieron forman parte de las más de 💯 obras que estamos ejecutando en la ciudad de Santa Fe con el #AcuerdoCapital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86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- 2017-09-11 11:10:22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#PlanABRE dejó su marca en el Club Atletico Calzada 🏀🏀 Más de 100 años de historia con el básquet como hacedor de valores, respeto y compañerismo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67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- 2017-09-19 12:24:03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¡Tres obras fundamentales para los vecinos! 🚘🚧🌉
El entubado del Canal Tucumán, la pavimentación de 20 calles y la construcción del puente sobre la Ruta Provincial 26s están transformando #Carcarañá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408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0D5CE-C204-4D0E-8178-83B2E6D1D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83819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7DC56-1F9D-492D-806D-972566A40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CF42BA-218D-4D18-A121-638AEB82A1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8432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52525-FD29-4C67-992D-3E5602F68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6AC22-4B47-4F0B-A243-8E316B29E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014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C8D7A-A759-451F-A698-4992C31D7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78E761-D20D-441A-B566-50E17D7E49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5392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7D9C3-0C69-4190-BE99-E58727BA1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6EE14-3E39-4833-8F71-F30C9FE62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149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E2FF0-F89A-4338-876D-A96C651B4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579EF9-0632-479B-932E-C5B81FEB5A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1259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E3556-800B-4AEA-AE87-7EADFE2F3C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FC3D9-7A8B-43F8-9648-A0F9A5C11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622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2C11B-07C7-4F27-8E33-DF08DB336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408E79-930F-453C-BA71-A9F1F4EC6E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2297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742B5-342A-45F8-887B-E952BB117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D120D-A776-4566-8D72-208237CDB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107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5FB62-52A2-484A-A5BD-0DEA6AEA8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5036EA-CF71-4B29-BE6B-7A7C32F6A8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384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18FC9-276F-4BE9-95A6-C0A8FDD18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CE97A-C062-40EA-84E5-D66D2CAC6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095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98FC2-4BAA-4DE3-9CBC-DD0F88B8C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F82DEF-E478-4E01-AD44-7FAD5885B8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4737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9783B-32DC-4FA5-98F3-4ACEBF4A4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1ACEE-AD4D-4BAD-BD25-F2B2E9DD6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863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77199-362D-4C2D-BE74-EF0410FC5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A1BC79-B0D9-4EFF-A0EB-652EFF2B4C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7227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9A4AB-AF73-443A-BE5D-14BDB66E5A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C23DD-0FCE-47A5-8279-6891D0DA3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636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92EA4-8716-4582-8550-6C3D31BD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923A6B-9F43-417A-898F-B3634D02D5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2917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4506F-7AAB-4F95-A34B-8CBBF45B5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8E7DF-0E05-4DFE-8E75-6626496DD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411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DDB47-DD63-4FE1-A595-2C0818834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AED829-5CD3-4A2D-83AA-441A599903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846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079297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25785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5546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56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553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14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Laura Yalkh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(20)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3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Yamila Paz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166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Gladys Lucia Buozi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143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Charo Alvarez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95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Mirta 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7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Emilse Molina Chirino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30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Elena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59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Rosana Fusco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(14)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62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Maris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04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Ferchu Sciangula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333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12BB88-1E9F-4051-A9E0-FCE84A46A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653525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F7FD2-F60D-424E-9098-13AC1ED38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29B10-FC5B-4B3F-BAC5-E5E5D9FB3D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8496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137056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77021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8717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926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893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5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Lucía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11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Sol Cejas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1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David Reinaldo Aragon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57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David Godoy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597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Andres Mauricio Picard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058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EB589-0F31-40E0-A5EA-C27B4F36A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806831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E3812-658D-4C03-9722-D5DB49581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3A79B1-8549-4ABA-A0E6-51F43C8BE9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0796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27FD4-62F8-452E-9C09-D37326E39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36E69-82A5-48AA-9FD4-FFF63B332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344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945</Words>
  <Application>Microsoft Office PowerPoint</Application>
  <PresentationFormat>On-screen Show (4:3)</PresentationFormat>
  <Paragraphs>425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2017-10-03T13:40:09Z</dcterms:created>
  <dcterms:modified xsi:type="dcterms:W3CDTF">2017-10-03T13:40:58Z</dcterms:modified>
</cp:coreProperties>
</file>