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215</c:v>
                </c:pt>
                <c:pt idx="1">
                  <c:v>221</c:v>
                </c:pt>
                <c:pt idx="2">
                  <c:v>235</c:v>
                </c:pt>
                <c:pt idx="3">
                  <c:v>240</c:v>
                </c:pt>
                <c:pt idx="4">
                  <c:v>255</c:v>
                </c:pt>
                <c:pt idx="5">
                  <c:v>258</c:v>
                </c:pt>
                <c:pt idx="6">
                  <c:v>265</c:v>
                </c:pt>
                <c:pt idx="7">
                  <c:v>272</c:v>
                </c:pt>
                <c:pt idx="8">
                  <c:v>279</c:v>
                </c:pt>
                <c:pt idx="9">
                  <c:v>288</c:v>
                </c:pt>
                <c:pt idx="10">
                  <c:v>291</c:v>
                </c:pt>
                <c:pt idx="11">
                  <c:v>293</c:v>
                </c:pt>
                <c:pt idx="12">
                  <c:v>294</c:v>
                </c:pt>
                <c:pt idx="13">
                  <c:v>294</c:v>
                </c:pt>
                <c:pt idx="14">
                  <c:v>295</c:v>
                </c:pt>
                <c:pt idx="15">
                  <c:v>295</c:v>
                </c:pt>
                <c:pt idx="16">
                  <c:v>296</c:v>
                </c:pt>
                <c:pt idx="17">
                  <c:v>297</c:v>
                </c:pt>
                <c:pt idx="18">
                  <c:v>310</c:v>
                </c:pt>
                <c:pt idx="19">
                  <c:v>310</c:v>
                </c:pt>
                <c:pt idx="20">
                  <c:v>319</c:v>
                </c:pt>
                <c:pt idx="21">
                  <c:v>328</c:v>
                </c:pt>
                <c:pt idx="22">
                  <c:v>337</c:v>
                </c:pt>
                <c:pt idx="23">
                  <c:v>342</c:v>
                </c:pt>
                <c:pt idx="24">
                  <c:v>348</c:v>
                </c:pt>
                <c:pt idx="25">
                  <c:v>358</c:v>
                </c:pt>
                <c:pt idx="26">
                  <c:v>365</c:v>
                </c:pt>
                <c:pt idx="27">
                  <c:v>370</c:v>
                </c:pt>
                <c:pt idx="28">
                  <c:v>377</c:v>
                </c:pt>
                <c:pt idx="29">
                  <c:v>385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BE-4B0C-8660-3EE93F5B42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090232"/>
        <c:axId val="239089576"/>
      </c:lineChart>
      <c:dateAx>
        <c:axId val="239090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089576"/>
        <c:crosses val="autoZero"/>
        <c:auto val="1"/>
        <c:lblOffset val="100"/>
        <c:baseTimeUnit val="days"/>
      </c:dateAx>
      <c:valAx>
        <c:axId val="239089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090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DC-4537-B3A6-8B3C3EDD70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1177200"/>
        <c:axId val="241176872"/>
      </c:radarChart>
      <c:catAx>
        <c:axId val="241177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176872"/>
        <c:crosses val="autoZero"/>
        <c:auto val="1"/>
        <c:lblAlgn val="ctr"/>
        <c:lblOffset val="100"/>
        <c:noMultiLvlLbl val="0"/>
      </c:catAx>
      <c:valAx>
        <c:axId val="241176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177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10</c:v>
                </c:pt>
                <c:pt idx="2">
                  <c:v>3</c:v>
                </c:pt>
                <c:pt idx="3">
                  <c:v>5</c:v>
                </c:pt>
                <c:pt idx="4">
                  <c:v>6</c:v>
                </c:pt>
                <c:pt idx="5">
                  <c:v>6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E4-4CCF-92B0-B7E4B8848C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286992"/>
        <c:axId val="287291584"/>
      </c:barChart>
      <c:catAx>
        <c:axId val="287286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91584"/>
        <c:crosses val="autoZero"/>
        <c:auto val="1"/>
        <c:lblAlgn val="ctr"/>
        <c:lblOffset val="100"/>
        <c:noMultiLvlLbl val="0"/>
      </c:catAx>
      <c:valAx>
        <c:axId val="287291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86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64</c:v>
                </c:pt>
                <c:pt idx="1">
                  <c:v>64</c:v>
                </c:pt>
                <c:pt idx="2">
                  <c:v>63</c:v>
                </c:pt>
                <c:pt idx="3">
                  <c:v>65</c:v>
                </c:pt>
                <c:pt idx="4">
                  <c:v>65</c:v>
                </c:pt>
                <c:pt idx="5">
                  <c:v>65</c:v>
                </c:pt>
                <c:pt idx="6">
                  <c:v>65</c:v>
                </c:pt>
                <c:pt idx="7">
                  <c:v>65</c:v>
                </c:pt>
                <c:pt idx="8">
                  <c:v>65</c:v>
                </c:pt>
                <c:pt idx="9">
                  <c:v>64</c:v>
                </c:pt>
                <c:pt idx="10">
                  <c:v>64</c:v>
                </c:pt>
                <c:pt idx="11">
                  <c:v>64</c:v>
                </c:pt>
                <c:pt idx="12">
                  <c:v>64</c:v>
                </c:pt>
                <c:pt idx="13">
                  <c:v>64</c:v>
                </c:pt>
                <c:pt idx="14">
                  <c:v>64</c:v>
                </c:pt>
                <c:pt idx="15">
                  <c:v>64</c:v>
                </c:pt>
                <c:pt idx="16">
                  <c:v>64</c:v>
                </c:pt>
                <c:pt idx="17">
                  <c:v>64</c:v>
                </c:pt>
                <c:pt idx="18">
                  <c:v>64</c:v>
                </c:pt>
                <c:pt idx="19">
                  <c:v>65</c:v>
                </c:pt>
                <c:pt idx="20">
                  <c:v>65</c:v>
                </c:pt>
                <c:pt idx="21">
                  <c:v>65</c:v>
                </c:pt>
                <c:pt idx="22">
                  <c:v>65</c:v>
                </c:pt>
                <c:pt idx="23">
                  <c:v>65</c:v>
                </c:pt>
                <c:pt idx="24">
                  <c:v>65</c:v>
                </c:pt>
                <c:pt idx="25">
                  <c:v>65</c:v>
                </c:pt>
                <c:pt idx="26">
                  <c:v>65</c:v>
                </c:pt>
                <c:pt idx="27">
                  <c:v>65</c:v>
                </c:pt>
                <c:pt idx="28">
                  <c:v>65</c:v>
                </c:pt>
                <c:pt idx="29">
                  <c:v>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59-45C5-99AB-92B486050B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229976"/>
        <c:axId val="287229648"/>
      </c:lineChart>
      <c:dateAx>
        <c:axId val="287229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29648"/>
        <c:crosses val="autoZero"/>
        <c:auto val="1"/>
        <c:lblOffset val="100"/>
        <c:baseTimeUnit val="days"/>
      </c:dateAx>
      <c:valAx>
        <c:axId val="287229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29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1501996</c:v>
                </c:pt>
                <c:pt idx="1">
                  <c:v>1534214</c:v>
                </c:pt>
                <c:pt idx="2">
                  <c:v>1587122</c:v>
                </c:pt>
                <c:pt idx="3">
                  <c:v>1652965</c:v>
                </c:pt>
                <c:pt idx="4">
                  <c:v>1711875</c:v>
                </c:pt>
                <c:pt idx="5">
                  <c:v>1757075</c:v>
                </c:pt>
                <c:pt idx="6">
                  <c:v>1802436</c:v>
                </c:pt>
                <c:pt idx="7">
                  <c:v>1843170</c:v>
                </c:pt>
                <c:pt idx="8">
                  <c:v>1883665</c:v>
                </c:pt>
                <c:pt idx="9">
                  <c:v>1883665</c:v>
                </c:pt>
                <c:pt idx="10">
                  <c:v>1972355</c:v>
                </c:pt>
                <c:pt idx="11">
                  <c:v>2016445</c:v>
                </c:pt>
                <c:pt idx="12">
                  <c:v>1215373</c:v>
                </c:pt>
                <c:pt idx="13">
                  <c:v>1215469</c:v>
                </c:pt>
                <c:pt idx="14">
                  <c:v>1215529</c:v>
                </c:pt>
                <c:pt idx="15">
                  <c:v>1215605</c:v>
                </c:pt>
                <c:pt idx="16">
                  <c:v>1215673</c:v>
                </c:pt>
                <c:pt idx="17">
                  <c:v>1215707</c:v>
                </c:pt>
                <c:pt idx="18">
                  <c:v>1215728</c:v>
                </c:pt>
                <c:pt idx="19">
                  <c:v>1249153</c:v>
                </c:pt>
                <c:pt idx="20">
                  <c:v>1292738</c:v>
                </c:pt>
                <c:pt idx="21">
                  <c:v>1339601</c:v>
                </c:pt>
                <c:pt idx="22">
                  <c:v>1401696</c:v>
                </c:pt>
                <c:pt idx="23">
                  <c:v>1462026</c:v>
                </c:pt>
                <c:pt idx="24">
                  <c:v>1520671</c:v>
                </c:pt>
                <c:pt idx="25">
                  <c:v>1574970</c:v>
                </c:pt>
                <c:pt idx="26">
                  <c:v>1633484</c:v>
                </c:pt>
                <c:pt idx="27">
                  <c:v>1695123</c:v>
                </c:pt>
                <c:pt idx="28">
                  <c:v>1743227</c:v>
                </c:pt>
                <c:pt idx="29">
                  <c:v>1743227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BE-4DAC-A480-54A27EF4F4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848752"/>
        <c:axId val="289852688"/>
      </c:lineChart>
      <c:dateAx>
        <c:axId val="289848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52688"/>
        <c:crosses val="autoZero"/>
        <c:auto val="1"/>
        <c:lblOffset val="100"/>
        <c:baseTimeUnit val="days"/>
      </c:dateAx>
      <c:valAx>
        <c:axId val="289852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48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30117</c:v>
                </c:pt>
                <c:pt idx="1">
                  <c:v>50693</c:v>
                </c:pt>
                <c:pt idx="2">
                  <c:v>64496</c:v>
                </c:pt>
                <c:pt idx="3">
                  <c:v>62503</c:v>
                </c:pt>
                <c:pt idx="4">
                  <c:v>41985</c:v>
                </c:pt>
                <c:pt idx="5">
                  <c:v>48384</c:v>
                </c:pt>
                <c:pt idx="6">
                  <c:v>42520</c:v>
                </c:pt>
                <c:pt idx="7">
                  <c:v>39675</c:v>
                </c:pt>
                <c:pt idx="8">
                  <c:v>42104</c:v>
                </c:pt>
                <c:pt idx="9">
                  <c:v>45928</c:v>
                </c:pt>
                <c:pt idx="10">
                  <c:v>46740</c:v>
                </c:pt>
                <c:pt idx="11">
                  <c:v>79</c:v>
                </c:pt>
                <c:pt idx="12">
                  <c:v>105</c:v>
                </c:pt>
                <c:pt idx="13">
                  <c:v>56</c:v>
                </c:pt>
                <c:pt idx="14">
                  <c:v>67</c:v>
                </c:pt>
                <c:pt idx="15">
                  <c:v>75</c:v>
                </c:pt>
                <c:pt idx="16">
                  <c:v>42</c:v>
                </c:pt>
                <c:pt idx="17">
                  <c:v>22</c:v>
                </c:pt>
                <c:pt idx="18">
                  <c:v>37</c:v>
                </c:pt>
                <c:pt idx="19">
                  <c:v>69754</c:v>
                </c:pt>
                <c:pt idx="20">
                  <c:v>47077</c:v>
                </c:pt>
                <c:pt idx="21">
                  <c:v>59651</c:v>
                </c:pt>
                <c:pt idx="22">
                  <c:v>66142</c:v>
                </c:pt>
                <c:pt idx="23">
                  <c:v>56798</c:v>
                </c:pt>
                <c:pt idx="24">
                  <c:v>55557</c:v>
                </c:pt>
                <c:pt idx="25">
                  <c:v>61395</c:v>
                </c:pt>
                <c:pt idx="26">
                  <c:v>57327</c:v>
                </c:pt>
                <c:pt idx="27">
                  <c:v>29648</c:v>
                </c:pt>
                <c:pt idx="28">
                  <c:v>53765</c:v>
                </c:pt>
                <c:pt idx="29">
                  <c:v>57840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17-44A9-AFB2-014AEAA146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516744"/>
        <c:axId val="292513136"/>
      </c:lineChart>
      <c:dateAx>
        <c:axId val="292516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13136"/>
        <c:crosses val="autoZero"/>
        <c:auto val="1"/>
        <c:lblOffset val="100"/>
        <c:baseTimeUnit val="days"/>
      </c:dateAx>
      <c:valAx>
        <c:axId val="292513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16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478.04759999999999</c:v>
                </c:pt>
                <c:pt idx="1">
                  <c:v>804.6508</c:v>
                </c:pt>
                <c:pt idx="2">
                  <c:v>1023.746</c:v>
                </c:pt>
                <c:pt idx="3">
                  <c:v>992.11109999999996</c:v>
                </c:pt>
                <c:pt idx="4">
                  <c:v>666.42859999999996</c:v>
                </c:pt>
                <c:pt idx="5">
                  <c:v>756</c:v>
                </c:pt>
                <c:pt idx="6">
                  <c:v>664.375</c:v>
                </c:pt>
                <c:pt idx="7">
                  <c:v>619.92190000000005</c:v>
                </c:pt>
                <c:pt idx="8">
                  <c:v>657.875</c:v>
                </c:pt>
                <c:pt idx="9">
                  <c:v>717.625</c:v>
                </c:pt>
                <c:pt idx="10">
                  <c:v>730.3125</c:v>
                </c:pt>
                <c:pt idx="11">
                  <c:v>1.2154</c:v>
                </c:pt>
                <c:pt idx="12">
                  <c:v>1.5671999999999999</c:v>
                </c:pt>
                <c:pt idx="13">
                  <c:v>0.83579999999999999</c:v>
                </c:pt>
                <c:pt idx="14">
                  <c:v>1</c:v>
                </c:pt>
                <c:pt idx="15">
                  <c:v>1.1194</c:v>
                </c:pt>
                <c:pt idx="16">
                  <c:v>0.62690000000000001</c:v>
                </c:pt>
                <c:pt idx="17">
                  <c:v>0.32840000000000003</c:v>
                </c:pt>
                <c:pt idx="18">
                  <c:v>0.55220000000000002</c:v>
                </c:pt>
                <c:pt idx="19">
                  <c:v>1041.1044999999999</c:v>
                </c:pt>
                <c:pt idx="20">
                  <c:v>692.30880000000002</c:v>
                </c:pt>
                <c:pt idx="21">
                  <c:v>877.22059999999999</c:v>
                </c:pt>
                <c:pt idx="22">
                  <c:v>972.67650000000003</c:v>
                </c:pt>
                <c:pt idx="23">
                  <c:v>835.26469999999995</c:v>
                </c:pt>
                <c:pt idx="24">
                  <c:v>817.01469999999995</c:v>
                </c:pt>
                <c:pt idx="25">
                  <c:v>902.86760000000004</c:v>
                </c:pt>
                <c:pt idx="26">
                  <c:v>843.04409999999996</c:v>
                </c:pt>
                <c:pt idx="27">
                  <c:v>436</c:v>
                </c:pt>
                <c:pt idx="28">
                  <c:v>790.66179999999997</c:v>
                </c:pt>
                <c:pt idx="29">
                  <c:v>850.58820000000003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B2-4D62-BBB4-23050E759B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502312"/>
        <c:axId val="292511496"/>
      </c:lineChart>
      <c:dateAx>
        <c:axId val="292502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11496"/>
        <c:crosses val="autoZero"/>
        <c:auto val="1"/>
        <c:lblOffset val="100"/>
        <c:baseTimeUnit val="days"/>
      </c:dateAx>
      <c:valAx>
        <c:axId val="292511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02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0.94786729857819996</c:v>
                </c:pt>
                <c:pt idx="1">
                  <c:v>1.8348623853210999</c:v>
                </c:pt>
                <c:pt idx="2">
                  <c:v>1.7543859649122999</c:v>
                </c:pt>
                <c:pt idx="3">
                  <c:v>0.84388185654007997</c:v>
                </c:pt>
                <c:pt idx="4">
                  <c:v>1.2145748987853999</c:v>
                </c:pt>
                <c:pt idx="5">
                  <c:v>0.390625</c:v>
                </c:pt>
                <c:pt idx="6">
                  <c:v>0.38314176245211001</c:v>
                </c:pt>
                <c:pt idx="7">
                  <c:v>1.4925373134327999</c:v>
                </c:pt>
                <c:pt idx="8">
                  <c:v>1.8181818181817999</c:v>
                </c:pt>
                <c:pt idx="9">
                  <c:v>0.35335689045935997</c:v>
                </c:pt>
                <c:pt idx="10">
                  <c:v>1.7301038062284</c:v>
                </c:pt>
                <c:pt idx="11">
                  <c:v>1.027397260274</c:v>
                </c:pt>
                <c:pt idx="12">
                  <c:v>1.3651877133106001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0.66006600660065995</c:v>
                </c:pt>
                <c:pt idx="19">
                  <c:v>0.32258064516128998</c:v>
                </c:pt>
                <c:pt idx="20">
                  <c:v>0.95541401273884996</c:v>
                </c:pt>
                <c:pt idx="21">
                  <c:v>1.2383900928792999</c:v>
                </c:pt>
                <c:pt idx="22">
                  <c:v>1.2048192771084001</c:v>
                </c:pt>
                <c:pt idx="23">
                  <c:v>1.7699115044247999</c:v>
                </c:pt>
                <c:pt idx="24">
                  <c:v>0.28985507246377001</c:v>
                </c:pt>
                <c:pt idx="25">
                  <c:v>0.84985835694051004</c:v>
                </c:pt>
                <c:pt idx="26">
                  <c:v>1.1080332409972</c:v>
                </c:pt>
                <c:pt idx="27">
                  <c:v>0</c:v>
                </c:pt>
                <c:pt idx="28">
                  <c:v>0.53619302949061998</c:v>
                </c:pt>
                <c:pt idx="29">
                  <c:v>2.0997375328083998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D3-4EFD-B9FF-519C5822B3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507560"/>
        <c:axId val="292502968"/>
      </c:lineChart>
      <c:dateAx>
        <c:axId val="292507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02968"/>
        <c:crosses val="autoZero"/>
        <c:auto val="1"/>
        <c:lblOffset val="100"/>
        <c:baseTimeUnit val="days"/>
      </c:dateAx>
      <c:valAx>
        <c:axId val="292502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07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San Cristóbal Seguros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3.1699999999999999E-2</c:v>
                </c:pt>
                <c:pt idx="1">
                  <c:v>6.3500000000000001E-2</c:v>
                </c:pt>
                <c:pt idx="2">
                  <c:v>6.3500000000000001E-2</c:v>
                </c:pt>
                <c:pt idx="3">
                  <c:v>3.1699999999999999E-2</c:v>
                </c:pt>
                <c:pt idx="4">
                  <c:v>4.7600000000000003E-2</c:v>
                </c:pt>
                <c:pt idx="5">
                  <c:v>1.5599999999999999E-2</c:v>
                </c:pt>
                <c:pt idx="6">
                  <c:v>1.5599999999999999E-2</c:v>
                </c:pt>
                <c:pt idx="7">
                  <c:v>6.25E-2</c:v>
                </c:pt>
                <c:pt idx="8">
                  <c:v>7.8100000000000003E-2</c:v>
                </c:pt>
                <c:pt idx="9">
                  <c:v>1.5599999999999999E-2</c:v>
                </c:pt>
                <c:pt idx="10">
                  <c:v>7.8100000000000003E-2</c:v>
                </c:pt>
                <c:pt idx="11">
                  <c:v>4.6199999999999998E-2</c:v>
                </c:pt>
                <c:pt idx="12">
                  <c:v>5.9700000000000003E-2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2.9899999999999999E-2</c:v>
                </c:pt>
                <c:pt idx="19">
                  <c:v>1.49E-2</c:v>
                </c:pt>
                <c:pt idx="20">
                  <c:v>4.41E-2</c:v>
                </c:pt>
                <c:pt idx="21">
                  <c:v>5.8799999999999998E-2</c:v>
                </c:pt>
                <c:pt idx="22">
                  <c:v>5.8799999999999998E-2</c:v>
                </c:pt>
                <c:pt idx="23">
                  <c:v>8.8200000000000001E-2</c:v>
                </c:pt>
                <c:pt idx="24">
                  <c:v>1.47E-2</c:v>
                </c:pt>
                <c:pt idx="25">
                  <c:v>4.41E-2</c:v>
                </c:pt>
                <c:pt idx="26">
                  <c:v>5.8799999999999998E-2</c:v>
                </c:pt>
                <c:pt idx="27">
                  <c:v>0</c:v>
                </c:pt>
                <c:pt idx="28">
                  <c:v>2.9399999999999999E-2</c:v>
                </c:pt>
                <c:pt idx="29">
                  <c:v>0.1176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27-4898-8CBF-81FA2B8983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505592"/>
        <c:axId val="292506576"/>
      </c:lineChart>
      <c:dateAx>
        <c:axId val="292505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06576"/>
        <c:crosses val="autoZero"/>
        <c:auto val="1"/>
        <c:lblOffset val="100"/>
        <c:baseTimeUnit val="days"/>
      </c:dateAx>
      <c:valAx>
        <c:axId val="29250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505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10E44-38FC-403C-B281-72113F6539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58C925-F198-4F59-B206-5C74E1517A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022922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DB449-4508-45FC-BFF0-9D09DEE2F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88166C-AD9D-43A0-A424-80D804CDAC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03662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E089F-A6E9-4728-8FF2-FFDA0487F8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0E45C-73D0-4914-89DE-F6501BB79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6019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85ED0-E0A7-4A37-BEE9-FE69CF1A4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E3D215-2F2C-432E-BC2F-5F2B314FF0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65223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7FEAA1-E711-45E1-9402-4DE33B13AF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CBC5-083C-4AD6-828F-9DEFE6464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728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B7D98-1DEE-42C4-BFAA-74EDFE1B5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0936F4-BE20-4B55-8F64-F5F0E6A76D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4188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71278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45426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7259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4521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19715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29882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8546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50090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94088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77939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9564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5917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445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 Cristóbal Seguros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1130582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76.7997%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26.0135%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3819.5338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830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B50F0C-83F6-4D6C-A70E-E3442DB80B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90441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1A36C-7A96-4A7B-869A-58A4C88CD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A3DF97-BF1B-49B2-BD41-CDCBE56916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72774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031CE1-F996-47A8-B3BB-FE8CA4B2D9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6AE85-26BC-4BA8-B27E-9DFA8C700A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755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E8C06-96E5-4994-9E85-976C5DF04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8B2845-6864-4D93-BE66-79350DC98F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3007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2C55BC-DEE2-40D5-A805-AA4C6194B8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9E1CE-B8FD-4B2D-98A9-E9E116D56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4791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B6DE1-7B97-4643-8507-2280BAAFC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0E599A-1894-4B15-9BB8-710E40C996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4816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24215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4956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25709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4283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1554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8767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236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Cristóbal Seguros - 2017-09-19 16:41:17</a:t>
                      </a:r>
                      <a:r>
                        <a:rPr lang="es-ES" sz="1000"/>
                        <a:t>
"Dobles", con Juan Martín del Potro (Spot 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8.0645%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801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Cristóbal Seguros - 2017-09-11 10:39:10</a:t>
                      </a:r>
                      <a:r>
                        <a:rPr lang="es-ES" sz="1000"/>
                        <a:t>
"Peloteo", con Juan Martín del Potro (Spot 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5.4983%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323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Cristóbal Seguros - 2017-09-11 10:41:05</a:t>
                      </a:r>
                      <a:r>
                        <a:rPr lang="es-ES" sz="1000"/>
                        <a:t>
"Voley", con Juan Martín del Potro (Spot 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5.1546%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280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San Cristóbal Seguros - 2017-09-11 10:32:53</a:t>
                      </a:r>
                      <a:r>
                        <a:rPr lang="es-ES" sz="1000"/>
                        <a:t>
"Tranquilo", con Juan Martín del Potro (Spot 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4.4674%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597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BF0067-2365-47E3-8A50-FE39AFFE36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656029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35F44-5DC9-4853-95E0-137BAE6A3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BD27F3-3810-4699-B50F-83D178FCF5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7341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5BEF28-8EF4-4808-9A10-8DC0394F0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01F4A8-D71F-4F21-BE8A-9D1FA9F3B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5516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DA584-3CFF-4204-9B68-82F462575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919903-4FD8-4740-86BE-E948D85783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81597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CA1CB3-44D6-401E-A9CE-DBF3D3CCA0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1C3BB2-043E-441A-9FFC-197849084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999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5185B-F8DF-4204-8575-EB7DCDC09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CA3EBD-E886-42AC-A6A8-6211DEF395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0485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DE8BB6-44C2-48D0-B61B-47ECED6C8F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0096A5-A24C-4113-8C21-21D101B75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440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BB27D-4E2E-437E-BD29-DEE4CB943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9AACA2-EF5F-4D2B-A0CB-B70F6513F3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56076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0B1D57-6665-4C9F-8C6B-2EB565EDBD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EBF2EC-77F8-4957-B4AD-1488AB9E2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088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F19D9-771B-46B2-94F0-36C6C4C98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22A064-2885-44EC-9F67-8E05C8A2DA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91389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B6B9E2-CAC8-492C-8DFD-92069BEAE5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7B2F1A-DD64-430D-81BB-DF7183F0E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4077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190</Words>
  <Application>Microsoft Office PowerPoint</Application>
  <PresentationFormat>On-screen Show (4:3)</PresentationFormat>
  <Paragraphs>87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2017-10-03T13:32:15Z</dcterms:created>
  <dcterms:modified xsi:type="dcterms:W3CDTF">2017-10-03T13:32:31Z</dcterms:modified>
</cp:coreProperties>
</file>