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0BCA-4419-B938-28AE9DC65C56}"/>
            </c:ext>
          </c:extLst>
        </c:ser>
        <c:dLbls>
          <c:showLegendKey val="0"/>
          <c:showVal val="0"/>
          <c:showCatName val="0"/>
          <c:showSerName val="0"/>
          <c:showPercent val="0"/>
          <c:showBubbleSize val="0"/>
        </c:dLbls>
        <c:axId val="292718232"/>
        <c:axId val="292718888"/>
      </c:radarChart>
      <c:catAx>
        <c:axId val="29271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18888"/>
        <c:crosses val="autoZero"/>
        <c:auto val="1"/>
        <c:lblAlgn val="ctr"/>
        <c:lblOffset val="100"/>
        <c:noMultiLvlLbl val="0"/>
      </c:catAx>
      <c:valAx>
        <c:axId val="29271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1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1010191</c:v>
                </c:pt>
                <c:pt idx="1">
                  <c:v>1011596</c:v>
                </c:pt>
                <c:pt idx="2">
                  <c:v>1015261</c:v>
                </c:pt>
                <c:pt idx="3">
                  <c:v>1017490</c:v>
                </c:pt>
                <c:pt idx="4">
                  <c:v>1031830</c:v>
                </c:pt>
                <c:pt idx="5">
                  <c:v>1037771</c:v>
                </c:pt>
                <c:pt idx="6">
                  <c:v>1062531</c:v>
                </c:pt>
                <c:pt idx="7">
                  <c:v>1072661</c:v>
                </c:pt>
                <c:pt idx="8">
                  <c:v>1086471</c:v>
                </c:pt>
                <c:pt idx="9">
                  <c:v>1093767</c:v>
                </c:pt>
                <c:pt idx="10">
                  <c:v>1099573</c:v>
                </c:pt>
                <c:pt idx="11">
                  <c:v>1103541</c:v>
                </c:pt>
                <c:pt idx="12">
                  <c:v>1105786</c:v>
                </c:pt>
                <c:pt idx="13">
                  <c:v>1107815</c:v>
                </c:pt>
                <c:pt idx="14">
                  <c:v>1110398</c:v>
                </c:pt>
                <c:pt idx="15">
                  <c:v>1112579</c:v>
                </c:pt>
                <c:pt idx="16">
                  <c:v>1114081</c:v>
                </c:pt>
                <c:pt idx="17">
                  <c:v>1116628</c:v>
                </c:pt>
                <c:pt idx="18">
                  <c:v>1118517</c:v>
                </c:pt>
                <c:pt idx="19">
                  <c:v>1120225</c:v>
                </c:pt>
                <c:pt idx="20">
                  <c:v>1123067</c:v>
                </c:pt>
                <c:pt idx="21">
                  <c:v>1128007</c:v>
                </c:pt>
                <c:pt idx="22">
                  <c:v>1136676</c:v>
                </c:pt>
                <c:pt idx="23">
                  <c:v>1140587</c:v>
                </c:pt>
                <c:pt idx="24">
                  <c:v>1149860</c:v>
                </c:pt>
                <c:pt idx="25">
                  <c:v>1154532</c:v>
                </c:pt>
                <c:pt idx="26">
                  <c:v>1158341</c:v>
                </c:pt>
                <c:pt idx="27">
                  <c:v>1160896</c:v>
                </c:pt>
                <c:pt idx="28">
                  <c:v>1163411</c:v>
                </c:pt>
                <c:pt idx="29">
                  <c:v>1166591</c:v>
                </c:pt>
              </c:numCache>
            </c:numRef>
          </c:val>
          <c:smooth val="0"/>
          <c:extLst>
            <c:ext xmlns:c16="http://schemas.microsoft.com/office/drawing/2014/chart" uri="{C3380CC4-5D6E-409C-BE32-E72D297353CC}">
              <c16:uniqueId val="{00000000-EFCB-4A75-9ABE-94CC725C7B41}"/>
            </c:ext>
          </c:extLst>
        </c:ser>
        <c:dLbls>
          <c:showLegendKey val="0"/>
          <c:showVal val="0"/>
          <c:showCatName val="0"/>
          <c:showSerName val="0"/>
          <c:showPercent val="0"/>
          <c:showBubbleSize val="0"/>
        </c:dLbls>
        <c:smooth val="0"/>
        <c:axId val="247432080"/>
        <c:axId val="247437000"/>
      </c:lineChart>
      <c:dateAx>
        <c:axId val="24743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37000"/>
        <c:crosses val="autoZero"/>
        <c:auto val="1"/>
        <c:lblOffset val="100"/>
        <c:baseTimeUnit val="days"/>
      </c:dateAx>
      <c:valAx>
        <c:axId val="24743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3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4964</c:v>
                </c:pt>
                <c:pt idx="1">
                  <c:v>6217</c:v>
                </c:pt>
                <c:pt idx="2">
                  <c:v>3426</c:v>
                </c:pt>
                <c:pt idx="3">
                  <c:v>8047</c:v>
                </c:pt>
                <c:pt idx="4">
                  <c:v>4317</c:v>
                </c:pt>
                <c:pt idx="5">
                  <c:v>5849</c:v>
                </c:pt>
                <c:pt idx="6">
                  <c:v>4094</c:v>
                </c:pt>
              </c:numCache>
            </c:numRef>
          </c:val>
          <c:extLst>
            <c:ext xmlns:c16="http://schemas.microsoft.com/office/drawing/2014/chart" uri="{C3380CC4-5D6E-409C-BE32-E72D297353CC}">
              <c16:uniqueId val="{00000000-93A4-450B-B235-DDE91223E5B7}"/>
            </c:ext>
          </c:extLst>
        </c:ser>
        <c:dLbls>
          <c:showLegendKey val="0"/>
          <c:showVal val="0"/>
          <c:showCatName val="0"/>
          <c:showSerName val="0"/>
          <c:showPercent val="0"/>
          <c:showBubbleSize val="0"/>
        </c:dLbls>
        <c:gapWidth val="219"/>
        <c:overlap val="-27"/>
        <c:axId val="247437984"/>
        <c:axId val="242533344"/>
      </c:barChart>
      <c:catAx>
        <c:axId val="24743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33344"/>
        <c:crosses val="autoZero"/>
        <c:auto val="1"/>
        <c:lblAlgn val="ctr"/>
        <c:lblOffset val="100"/>
        <c:noMultiLvlLbl val="0"/>
      </c:catAx>
      <c:valAx>
        <c:axId val="24253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43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1</c:v>
                </c:pt>
                <c:pt idx="12">
                  <c:v>1</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C76-4DDB-A15C-65BCEE593178}"/>
            </c:ext>
          </c:extLst>
        </c:ser>
        <c:dLbls>
          <c:showLegendKey val="0"/>
          <c:showVal val="0"/>
          <c:showCatName val="0"/>
          <c:showSerName val="0"/>
          <c:showPercent val="0"/>
          <c:showBubbleSize val="0"/>
        </c:dLbls>
        <c:smooth val="0"/>
        <c:axId val="242843232"/>
        <c:axId val="242843888"/>
      </c:lineChart>
      <c:catAx>
        <c:axId val="24284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43888"/>
        <c:crosses val="autoZero"/>
        <c:auto val="1"/>
        <c:lblAlgn val="ctr"/>
        <c:lblOffset val="100"/>
        <c:noMultiLvlLbl val="0"/>
      </c:catAx>
      <c:valAx>
        <c:axId val="24284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4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delpotrojuan (Juan Martin del Potro)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18.619391634631999</c:v>
                </c:pt>
                <c:pt idx="1">
                  <c:v>0</c:v>
                </c:pt>
                <c:pt idx="2">
                  <c:v>0</c:v>
                </c:pt>
                <c:pt idx="3">
                  <c:v>0</c:v>
                </c:pt>
                <c:pt idx="4">
                  <c:v>0</c:v>
                </c:pt>
                <c:pt idx="5">
                  <c:v>0</c:v>
                </c:pt>
                <c:pt idx="6">
                  <c:v>0</c:v>
                </c:pt>
                <c:pt idx="7">
                  <c:v>0</c:v>
                </c:pt>
                <c:pt idx="8">
                  <c:v>0</c:v>
                </c:pt>
                <c:pt idx="9">
                  <c:v>0</c:v>
                </c:pt>
                <c:pt idx="10">
                  <c:v>0</c:v>
                </c:pt>
                <c:pt idx="11">
                  <c:v>14.054307899155001</c:v>
                </c:pt>
                <c:pt idx="12">
                  <c:v>19.099573671872001</c:v>
                </c:pt>
                <c:pt idx="13">
                  <c:v>10.475228580434999</c:v>
                </c:pt>
                <c:pt idx="14">
                  <c:v>0</c:v>
                </c:pt>
                <c:pt idx="15">
                  <c:v>0</c:v>
                </c:pt>
                <c:pt idx="16">
                  <c:v>0</c:v>
                </c:pt>
                <c:pt idx="17">
                  <c:v>0</c:v>
                </c:pt>
                <c:pt idx="18">
                  <c:v>0</c:v>
                </c:pt>
                <c:pt idx="19">
                  <c:v>0</c:v>
                </c:pt>
                <c:pt idx="20">
                  <c:v>21.067263164570001</c:v>
                </c:pt>
                <c:pt idx="21">
                  <c:v>0</c:v>
                </c:pt>
                <c:pt idx="22">
                  <c:v>0</c:v>
                </c:pt>
                <c:pt idx="23">
                  <c:v>0</c:v>
                </c:pt>
              </c:numCache>
            </c:numRef>
          </c:val>
          <c:smooth val="0"/>
          <c:extLst>
            <c:ext xmlns:c16="http://schemas.microsoft.com/office/drawing/2014/chart" uri="{C3380CC4-5D6E-409C-BE32-E72D297353CC}">
              <c16:uniqueId val="{00000000-336D-4081-A436-FCB817450D1B}"/>
            </c:ext>
          </c:extLst>
        </c:ser>
        <c:dLbls>
          <c:showLegendKey val="0"/>
          <c:showVal val="0"/>
          <c:showCatName val="0"/>
          <c:showSerName val="0"/>
          <c:showPercent val="0"/>
          <c:showBubbleSize val="0"/>
        </c:dLbls>
        <c:smooth val="0"/>
        <c:axId val="242843560"/>
        <c:axId val="242848152"/>
      </c:lineChart>
      <c:catAx>
        <c:axId val="24284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48152"/>
        <c:crosses val="autoZero"/>
        <c:auto val="1"/>
        <c:lblAlgn val="ctr"/>
        <c:lblOffset val="100"/>
        <c:noMultiLvlLbl val="0"/>
      </c:catAx>
      <c:valAx>
        <c:axId val="24284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4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0</c:v>
                </c:pt>
                <c:pt idx="4">
                  <c:v>1</c:v>
                </c:pt>
                <c:pt idx="5">
                  <c:v>2</c:v>
                </c:pt>
                <c:pt idx="6">
                  <c:v>0</c:v>
                </c:pt>
              </c:numCache>
            </c:numRef>
          </c:val>
          <c:extLst>
            <c:ext xmlns:c16="http://schemas.microsoft.com/office/drawing/2014/chart" uri="{C3380CC4-5D6E-409C-BE32-E72D297353CC}">
              <c16:uniqueId val="{00000000-A4FA-4D67-9B2B-0B8D4EADF1CA}"/>
            </c:ext>
          </c:extLst>
        </c:ser>
        <c:dLbls>
          <c:showLegendKey val="0"/>
          <c:showVal val="0"/>
          <c:showCatName val="0"/>
          <c:showSerName val="0"/>
          <c:showPercent val="0"/>
          <c:showBubbleSize val="0"/>
        </c:dLbls>
        <c:gapWidth val="219"/>
        <c:overlap val="-27"/>
        <c:axId val="242846840"/>
        <c:axId val="294502520"/>
      </c:barChart>
      <c:catAx>
        <c:axId val="24284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2520"/>
        <c:crosses val="autoZero"/>
        <c:auto val="1"/>
        <c:lblAlgn val="ctr"/>
        <c:lblOffset val="100"/>
        <c:noMultiLvlLbl val="0"/>
      </c:catAx>
      <c:valAx>
        <c:axId val="29450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4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17.291026258075</c:v>
                </c:pt>
                <c:pt idx="1">
                  <c:v>10.626283606843</c:v>
                </c:pt>
                <c:pt idx="2">
                  <c:v>20.098335330843</c:v>
                </c:pt>
              </c:numCache>
            </c:numRef>
          </c:val>
          <c:extLst>
            <c:ext xmlns:c16="http://schemas.microsoft.com/office/drawing/2014/chart" uri="{C3380CC4-5D6E-409C-BE32-E72D297353CC}">
              <c16:uniqueId val="{00000000-CD3F-4268-A11E-43099DB06C5E}"/>
            </c:ext>
          </c:extLst>
        </c:ser>
        <c:dLbls>
          <c:showLegendKey val="0"/>
          <c:showVal val="0"/>
          <c:showCatName val="0"/>
          <c:showSerName val="0"/>
          <c:showPercent val="0"/>
          <c:showBubbleSize val="0"/>
        </c:dLbls>
        <c:gapWidth val="219"/>
        <c:overlap val="-27"/>
        <c:axId val="246633080"/>
        <c:axId val="246627832"/>
      </c:barChart>
      <c:catAx>
        <c:axId val="24663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27832"/>
        <c:crosses val="autoZero"/>
        <c:auto val="1"/>
        <c:lblAlgn val="ctr"/>
        <c:lblOffset val="100"/>
        <c:noMultiLvlLbl val="0"/>
      </c:catAx>
      <c:valAx>
        <c:axId val="24662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3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delpotrojuan (Juan Martin del Potro)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0B1D-4B31-AE11-62B9C2BA092B}"/>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delpotrojuan (Juan Martin del Potro)</c:v>
                </c:pt>
              </c:strCache>
            </c:strRef>
          </c:cat>
          <c:val>
            <c:numRef>
              <c:f>Sheet1!$C$2</c:f>
              <c:numCache>
                <c:formatCode>General</c:formatCode>
                <c:ptCount val="1"/>
                <c:pt idx="0">
                  <c:v>3</c:v>
                </c:pt>
              </c:numCache>
            </c:numRef>
          </c:val>
          <c:extLst>
            <c:ext xmlns:c16="http://schemas.microsoft.com/office/drawing/2014/chart" uri="{C3380CC4-5D6E-409C-BE32-E72D297353CC}">
              <c16:uniqueId val="{00000001-0B1D-4B31-AE11-62B9C2BA092B}"/>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delpotrojuan (Juan Martin del Potro)</c:v>
                </c:pt>
              </c:strCache>
            </c:strRef>
          </c:cat>
          <c:val>
            <c:numRef>
              <c:f>Sheet1!$D$2</c:f>
              <c:numCache>
                <c:formatCode>General</c:formatCode>
                <c:ptCount val="1"/>
                <c:pt idx="0">
                  <c:v>1</c:v>
                </c:pt>
              </c:numCache>
            </c:numRef>
          </c:val>
          <c:extLst>
            <c:ext xmlns:c16="http://schemas.microsoft.com/office/drawing/2014/chart" uri="{C3380CC4-5D6E-409C-BE32-E72D297353CC}">
              <c16:uniqueId val="{00000002-0B1D-4B31-AE11-62B9C2BA092B}"/>
            </c:ext>
          </c:extLst>
        </c:ser>
        <c:dLbls>
          <c:showLegendKey val="0"/>
          <c:showVal val="0"/>
          <c:showCatName val="0"/>
          <c:showSerName val="0"/>
          <c:showPercent val="0"/>
          <c:showBubbleSize val="0"/>
        </c:dLbls>
        <c:gapWidth val="150"/>
        <c:overlap val="100"/>
        <c:axId val="246626848"/>
        <c:axId val="246627176"/>
      </c:barChart>
      <c:catAx>
        <c:axId val="24662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27176"/>
        <c:crosses val="autoZero"/>
        <c:auto val="1"/>
        <c:lblAlgn val="ctr"/>
        <c:lblOffset val="100"/>
        <c:noMultiLvlLbl val="0"/>
      </c:catAx>
      <c:valAx>
        <c:axId val="246627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2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delpotrojuan (Juan Martin del Potro)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18.614909531593</c:v>
                </c:pt>
                <c:pt idx="4">
                  <c:v>10.472706959171999</c:v>
                </c:pt>
                <c:pt idx="5">
                  <c:v>16.572950345969002</c:v>
                </c:pt>
                <c:pt idx="6">
                  <c:v>21.062191804232</c:v>
                </c:pt>
              </c:numCache>
            </c:numRef>
          </c:val>
          <c:extLst>
            <c:ext xmlns:c16="http://schemas.microsoft.com/office/drawing/2014/chart" uri="{C3380CC4-5D6E-409C-BE32-E72D297353CC}">
              <c16:uniqueId val="{00000000-84D1-49EA-A7CA-517CA1E0CC7D}"/>
            </c:ext>
          </c:extLst>
        </c:ser>
        <c:dLbls>
          <c:showLegendKey val="0"/>
          <c:showVal val="0"/>
          <c:showCatName val="0"/>
          <c:showSerName val="0"/>
          <c:showPercent val="0"/>
          <c:showBubbleSize val="0"/>
        </c:dLbls>
        <c:gapWidth val="219"/>
        <c:overlap val="-27"/>
        <c:axId val="293902648"/>
        <c:axId val="293908224"/>
      </c:barChart>
      <c:catAx>
        <c:axId val="29390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08224"/>
        <c:crosses val="autoZero"/>
        <c:auto val="1"/>
        <c:lblAlgn val="ctr"/>
        <c:lblOffset val="100"/>
        <c:noMultiLvlLbl val="0"/>
      </c:catAx>
      <c:valAx>
        <c:axId val="29390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0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delpotrojuan (Juan Martin del Potro)</c:v>
                </c:pt>
              </c:strCache>
            </c:strRef>
          </c:cat>
          <c:val>
            <c:numRef>
              <c:f>Sheet1!$B$2</c:f>
              <c:numCache>
                <c:formatCode>General</c:formatCode>
                <c:ptCount val="1"/>
                <c:pt idx="0">
                  <c:v>889969</c:v>
                </c:pt>
              </c:numCache>
            </c:numRef>
          </c:val>
          <c:extLst>
            <c:ext xmlns:c16="http://schemas.microsoft.com/office/drawing/2014/chart" uri="{C3380CC4-5D6E-409C-BE32-E72D297353CC}">
              <c16:uniqueId val="{00000000-F936-4768-88C1-00950AE62B33}"/>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delpotrojuan (Juan Martin del Potro)</c:v>
                </c:pt>
              </c:strCache>
            </c:strRef>
          </c:cat>
          <c:val>
            <c:numRef>
              <c:f>Sheet1!$C$2</c:f>
              <c:numCache>
                <c:formatCode>General</c:formatCode>
                <c:ptCount val="1"/>
                <c:pt idx="0">
                  <c:v>16614</c:v>
                </c:pt>
              </c:numCache>
            </c:numRef>
          </c:val>
          <c:extLst>
            <c:ext xmlns:c16="http://schemas.microsoft.com/office/drawing/2014/chart" uri="{C3380CC4-5D6E-409C-BE32-E72D297353CC}">
              <c16:uniqueId val="{00000001-F936-4768-88C1-00950AE62B33}"/>
            </c:ext>
          </c:extLst>
        </c:ser>
        <c:dLbls>
          <c:showLegendKey val="0"/>
          <c:showVal val="0"/>
          <c:showCatName val="0"/>
          <c:showSerName val="0"/>
          <c:showPercent val="0"/>
          <c:showBubbleSize val="0"/>
        </c:dLbls>
        <c:gapWidth val="150"/>
        <c:overlap val="100"/>
        <c:axId val="293901008"/>
        <c:axId val="293901336"/>
      </c:barChart>
      <c:catAx>
        <c:axId val="29390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01336"/>
        <c:crosses val="autoZero"/>
        <c:auto val="1"/>
        <c:lblAlgn val="ctr"/>
        <c:lblOffset val="100"/>
        <c:noMultiLvlLbl val="0"/>
      </c:catAx>
      <c:valAx>
        <c:axId val="293901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0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8254C-F892-4BFC-9E7D-B47B5D1F051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00059BA-4CCE-4FFE-8F8C-6821A3F29D0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02539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EF49-9EAE-410C-817B-F60DC04F139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12D8AD5A-A4DC-4387-94A3-384FD4218810}"/>
              </a:ext>
            </a:extLst>
          </p:cNvPr>
          <p:cNvGraphicFramePr>
            <a:graphicFrameLocks noGrp="1"/>
          </p:cNvGraphicFramePr>
          <p:nvPr>
            <p:ph type="tbl" sz="quarter" idx="13"/>
            <p:extLst>
              <p:ext uri="{D42A27DB-BD31-4B8C-83A1-F6EECF244321}">
                <p14:modId xmlns:p14="http://schemas.microsoft.com/office/powerpoint/2010/main" val="50774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4531065"/>
                    </a:ext>
                  </a:extLst>
                </a:gridCol>
                <a:gridCol w="699516">
                  <a:extLst>
                    <a:ext uri="{9D8B030D-6E8A-4147-A177-3AD203B41FA5}">
                      <a16:colId xmlns:a16="http://schemas.microsoft.com/office/drawing/2014/main" val="1370283502"/>
                    </a:ext>
                  </a:extLst>
                </a:gridCol>
                <a:gridCol w="699516">
                  <a:extLst>
                    <a:ext uri="{9D8B030D-6E8A-4147-A177-3AD203B41FA5}">
                      <a16:colId xmlns:a16="http://schemas.microsoft.com/office/drawing/2014/main" val="2536717463"/>
                    </a:ext>
                  </a:extLst>
                </a:gridCol>
                <a:gridCol w="658368">
                  <a:extLst>
                    <a:ext uri="{9D8B030D-6E8A-4147-A177-3AD203B41FA5}">
                      <a16:colId xmlns:a16="http://schemas.microsoft.com/office/drawing/2014/main" val="841283630"/>
                    </a:ext>
                  </a:extLst>
                </a:gridCol>
                <a:gridCol w="658368">
                  <a:extLst>
                    <a:ext uri="{9D8B030D-6E8A-4147-A177-3AD203B41FA5}">
                      <a16:colId xmlns:a16="http://schemas.microsoft.com/office/drawing/2014/main" val="1118383322"/>
                    </a:ext>
                  </a:extLst>
                </a:gridCol>
                <a:gridCol w="658368">
                  <a:extLst>
                    <a:ext uri="{9D8B030D-6E8A-4147-A177-3AD203B41FA5}">
                      <a16:colId xmlns:a16="http://schemas.microsoft.com/office/drawing/2014/main" val="3136044936"/>
                    </a:ext>
                  </a:extLst>
                </a:gridCol>
                <a:gridCol w="699516">
                  <a:extLst>
                    <a:ext uri="{9D8B030D-6E8A-4147-A177-3AD203B41FA5}">
                      <a16:colId xmlns:a16="http://schemas.microsoft.com/office/drawing/2014/main" val="2235154069"/>
                    </a:ext>
                  </a:extLst>
                </a:gridCol>
                <a:gridCol w="699516">
                  <a:extLst>
                    <a:ext uri="{9D8B030D-6E8A-4147-A177-3AD203B41FA5}">
                      <a16:colId xmlns:a16="http://schemas.microsoft.com/office/drawing/2014/main" val="2015927278"/>
                    </a:ext>
                  </a:extLst>
                </a:gridCol>
                <a:gridCol w="699516">
                  <a:extLst>
                    <a:ext uri="{9D8B030D-6E8A-4147-A177-3AD203B41FA5}">
                      <a16:colId xmlns:a16="http://schemas.microsoft.com/office/drawing/2014/main" val="2851996499"/>
                    </a:ext>
                  </a:extLst>
                </a:gridCol>
                <a:gridCol w="658368">
                  <a:extLst>
                    <a:ext uri="{9D8B030D-6E8A-4147-A177-3AD203B41FA5}">
                      <a16:colId xmlns:a16="http://schemas.microsoft.com/office/drawing/2014/main" val="20821835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21176427"/>
                  </a:ext>
                </a:extLst>
              </a:tr>
              <a:tr h="370840">
                <a:tc>
                  <a:txBody>
                    <a:bodyPr/>
                    <a:lstStyle/>
                    <a:p>
                      <a:r>
                        <a:rPr lang="es-ES" sz="1000"/>
                        <a:t>delpotrojuan (Juan Martin del Potro)</a:t>
                      </a:r>
                      <a:endParaRPr lang="en-US" sz="1000"/>
                    </a:p>
                  </a:txBody>
                  <a:tcPr/>
                </a:tc>
                <a:tc>
                  <a:txBody>
                    <a:bodyPr/>
                    <a:lstStyle/>
                    <a:p>
                      <a:r>
                        <a:rPr lang="en-US" sz="1000"/>
                        <a:t>1166591</a:t>
                      </a:r>
                    </a:p>
                  </a:txBody>
                  <a:tcPr/>
                </a:tc>
                <a:tc>
                  <a:txBody>
                    <a:bodyPr/>
                    <a:lstStyle/>
                    <a:p>
                      <a:r>
                        <a:rPr lang="en-US" sz="1000"/>
                        <a:t>157818</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889969</a:t>
                      </a:r>
                    </a:p>
                  </a:txBody>
                  <a:tcPr/>
                </a:tc>
                <a:tc>
                  <a:txBody>
                    <a:bodyPr/>
                    <a:lstStyle/>
                    <a:p>
                      <a:r>
                        <a:rPr lang="en-US" sz="1000"/>
                        <a:t>16614</a:t>
                      </a:r>
                    </a:p>
                  </a:txBody>
                  <a:tcPr/>
                </a:tc>
                <a:tc>
                  <a:txBody>
                    <a:bodyPr/>
                    <a:lstStyle/>
                    <a:p>
                      <a:r>
                        <a:rPr lang="en-US" sz="1000"/>
                        <a:t>16.6700%</a:t>
                      </a:r>
                    </a:p>
                  </a:txBody>
                  <a:tcPr/>
                </a:tc>
                <a:extLst>
                  <a:ext uri="{0D108BD9-81ED-4DB2-BD59-A6C34878D82A}">
                    <a16:rowId xmlns:a16="http://schemas.microsoft.com/office/drawing/2014/main" val="3498893840"/>
                  </a:ext>
                </a:extLst>
              </a:tr>
            </a:tbl>
          </a:graphicData>
        </a:graphic>
      </p:graphicFrame>
      <p:sp>
        <p:nvSpPr>
          <p:cNvPr id="4" name="Text Placeholder 3">
            <a:extLst>
              <a:ext uri="{FF2B5EF4-FFF2-40B4-BE49-F238E27FC236}">
                <a16:creationId xmlns:a16="http://schemas.microsoft.com/office/drawing/2014/main" id="{BCFF2ECC-35E6-4155-A2D8-434A8F0B284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84595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8BCDC-F268-4E0E-90C8-9D98A28BD0B9}"/>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3DE6C36A-3E97-4986-9D8B-CD4B3ED4F03B}"/>
              </a:ext>
            </a:extLst>
          </p:cNvPr>
          <p:cNvGraphicFramePr>
            <a:graphicFrameLocks noGrp="1"/>
          </p:cNvGraphicFramePr>
          <p:nvPr>
            <p:ph type="chart" sz="quarter" idx="13"/>
            <p:extLst>
              <p:ext uri="{D42A27DB-BD31-4B8C-83A1-F6EECF244321}">
                <p14:modId xmlns:p14="http://schemas.microsoft.com/office/powerpoint/2010/main" val="3817999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20116-27E8-4C47-BB3F-029BBB1E28B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6F7577D-7F32-479B-9172-3B4BC94939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140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C7664-451F-4771-A8B4-CDAF764A194B}"/>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29B667D8-41CC-4FC7-B177-022E0F128182}"/>
              </a:ext>
            </a:extLst>
          </p:cNvPr>
          <p:cNvGraphicFramePr>
            <a:graphicFrameLocks noGrp="1"/>
          </p:cNvGraphicFramePr>
          <p:nvPr>
            <p:ph type="chart" sz="quarter" idx="13"/>
            <p:extLst>
              <p:ext uri="{D42A27DB-BD31-4B8C-83A1-F6EECF244321}">
                <p14:modId xmlns:p14="http://schemas.microsoft.com/office/powerpoint/2010/main" val="72990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FBA790-F5C8-42F3-A72A-9763DF7BB4A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A95A4CE-7D89-4891-9106-0349EC8B4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92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8F613-1BA6-4110-A97A-82ABBFC137EE}"/>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005D7798-C96E-4478-833B-04F654CD9ED1}"/>
              </a:ext>
            </a:extLst>
          </p:cNvPr>
          <p:cNvGraphicFramePr>
            <a:graphicFrameLocks noGrp="1"/>
          </p:cNvGraphicFramePr>
          <p:nvPr>
            <p:ph type="chart" sz="quarter" idx="13"/>
            <p:extLst>
              <p:ext uri="{D42A27DB-BD31-4B8C-83A1-F6EECF244321}">
                <p14:modId xmlns:p14="http://schemas.microsoft.com/office/powerpoint/2010/main" val="2974010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A2536-B150-4612-B71D-C50980DDB74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1A56629-7D69-4710-8A1D-24552870A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232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DABC-681B-4645-BF30-AEDF38381BAA}"/>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7784D74B-820A-4303-AB9C-7931B48A3C89}"/>
              </a:ext>
            </a:extLst>
          </p:cNvPr>
          <p:cNvGraphicFramePr>
            <a:graphicFrameLocks noGrp="1"/>
          </p:cNvGraphicFramePr>
          <p:nvPr>
            <p:ph type="chart" sz="quarter" idx="13"/>
            <p:extLst>
              <p:ext uri="{D42A27DB-BD31-4B8C-83A1-F6EECF244321}">
                <p14:modId xmlns:p14="http://schemas.microsoft.com/office/powerpoint/2010/main" val="3365950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D5417-59E9-4663-B89B-A6BDAD219CA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FCF69AB-26EA-4BC5-99B6-25592BA70F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8556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4AA4-BCAE-405B-80DF-E30D97D63511}"/>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C69152B0-68D4-4E4B-9AA4-882AB7D0D1FC}"/>
              </a:ext>
            </a:extLst>
          </p:cNvPr>
          <p:cNvGraphicFramePr>
            <a:graphicFrameLocks noGrp="1"/>
          </p:cNvGraphicFramePr>
          <p:nvPr>
            <p:ph type="chart" sz="quarter" idx="13"/>
            <p:extLst>
              <p:ext uri="{D42A27DB-BD31-4B8C-83A1-F6EECF244321}">
                <p14:modId xmlns:p14="http://schemas.microsoft.com/office/powerpoint/2010/main" val="2788560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7E69F2-0AE3-4BA2-A743-229CB9A28C1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727574C-E2CE-4B92-B3EA-5DD479C82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71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BE559-06D6-4131-BA67-275849F1A329}"/>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1BE74780-737D-41D0-A2BC-C7A59448A202}"/>
              </a:ext>
            </a:extLst>
          </p:cNvPr>
          <p:cNvGraphicFramePr>
            <a:graphicFrameLocks noGrp="1"/>
          </p:cNvGraphicFramePr>
          <p:nvPr>
            <p:ph type="chart" sz="quarter" idx="13"/>
            <p:extLst>
              <p:ext uri="{D42A27DB-BD31-4B8C-83A1-F6EECF244321}">
                <p14:modId xmlns:p14="http://schemas.microsoft.com/office/powerpoint/2010/main" val="1010675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1336E-56D0-4D08-B310-E362E574DDA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A71AE16-74AD-4B77-9742-13483655B1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601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344C-15E9-48F4-8775-9C2C8CAF2EAB}"/>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79E4B0B1-4AA8-4A79-AF80-56D94E308F78}"/>
              </a:ext>
            </a:extLst>
          </p:cNvPr>
          <p:cNvGraphicFramePr>
            <a:graphicFrameLocks noGrp="1"/>
          </p:cNvGraphicFramePr>
          <p:nvPr>
            <p:ph type="chart" sz="quarter" idx="13"/>
            <p:extLst>
              <p:ext uri="{D42A27DB-BD31-4B8C-83A1-F6EECF244321}">
                <p14:modId xmlns:p14="http://schemas.microsoft.com/office/powerpoint/2010/main" val="2167548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D92D2-18E7-4F77-AF93-92F00A54EBF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5C0FD23-1FEB-4622-81B7-49520D041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071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D8CE-91AC-467E-96E1-E8234E79E758}"/>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6BFA3AB1-8C91-4BE2-9858-31EF0C6E1C9B}"/>
              </a:ext>
            </a:extLst>
          </p:cNvPr>
          <p:cNvGraphicFramePr>
            <a:graphicFrameLocks noGrp="1"/>
          </p:cNvGraphicFramePr>
          <p:nvPr>
            <p:ph type="chart" sz="quarter" idx="13"/>
            <p:extLst>
              <p:ext uri="{D42A27DB-BD31-4B8C-83A1-F6EECF244321}">
                <p14:modId xmlns:p14="http://schemas.microsoft.com/office/powerpoint/2010/main" val="3451065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2B873-A1A0-42A4-816C-B2B79D52FFE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960C091-2309-45A7-91E6-C291D47C6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140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C74FB-9ADF-4026-8D54-5272AEE7F356}"/>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D6E22957-E867-4AA7-9E69-B8B810A5FCD0}"/>
              </a:ext>
            </a:extLst>
          </p:cNvPr>
          <p:cNvGraphicFramePr>
            <a:graphicFrameLocks noGrp="1"/>
          </p:cNvGraphicFramePr>
          <p:nvPr>
            <p:ph type="chart" sz="quarter" idx="13"/>
            <p:extLst>
              <p:ext uri="{D42A27DB-BD31-4B8C-83A1-F6EECF244321}">
                <p14:modId xmlns:p14="http://schemas.microsoft.com/office/powerpoint/2010/main" val="3696114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DEF9F9-E19D-461A-93CA-9137BCB0922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B4D1311-71E9-4307-8388-0E47CFDB1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858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E9A85-AF6F-4A78-83F3-B56584CC1853}"/>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B93A1957-0682-450E-8D42-9ACCBA0B6158}"/>
              </a:ext>
            </a:extLst>
          </p:cNvPr>
          <p:cNvGraphicFramePr>
            <a:graphicFrameLocks noGrp="1"/>
          </p:cNvGraphicFramePr>
          <p:nvPr>
            <p:ph type="chart" sz="quarter" idx="13"/>
            <p:extLst>
              <p:ext uri="{D42A27DB-BD31-4B8C-83A1-F6EECF244321}">
                <p14:modId xmlns:p14="http://schemas.microsoft.com/office/powerpoint/2010/main" val="1556889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679088-A797-49D9-B6B0-4E05F088448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186F7DE-8334-4F01-86B6-2EE039FF5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503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3358F-A4DB-4D24-A41A-8E056435B440}"/>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6DB094CE-F8C8-40F4-AEE1-64C710249A67}"/>
              </a:ext>
            </a:extLst>
          </p:cNvPr>
          <p:cNvGraphicFramePr>
            <a:graphicFrameLocks noGrp="1"/>
          </p:cNvGraphicFramePr>
          <p:nvPr>
            <p:ph type="tbl" sz="quarter" idx="13"/>
            <p:extLst>
              <p:ext uri="{D42A27DB-BD31-4B8C-83A1-F6EECF244321}">
                <p14:modId xmlns:p14="http://schemas.microsoft.com/office/powerpoint/2010/main" val="41748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49963301"/>
                    </a:ext>
                  </a:extLst>
                </a:gridCol>
                <a:gridCol w="987552">
                  <a:extLst>
                    <a:ext uri="{9D8B030D-6E8A-4147-A177-3AD203B41FA5}">
                      <a16:colId xmlns:a16="http://schemas.microsoft.com/office/drawing/2014/main" val="4039444692"/>
                    </a:ext>
                  </a:extLst>
                </a:gridCol>
                <a:gridCol w="987552">
                  <a:extLst>
                    <a:ext uri="{9D8B030D-6E8A-4147-A177-3AD203B41FA5}">
                      <a16:colId xmlns:a16="http://schemas.microsoft.com/office/drawing/2014/main" val="3100188274"/>
                    </a:ext>
                  </a:extLst>
                </a:gridCol>
                <a:gridCol w="987552">
                  <a:extLst>
                    <a:ext uri="{9D8B030D-6E8A-4147-A177-3AD203B41FA5}">
                      <a16:colId xmlns:a16="http://schemas.microsoft.com/office/drawing/2014/main" val="4282198344"/>
                    </a:ext>
                  </a:extLst>
                </a:gridCol>
                <a:gridCol w="987552">
                  <a:extLst>
                    <a:ext uri="{9D8B030D-6E8A-4147-A177-3AD203B41FA5}">
                      <a16:colId xmlns:a16="http://schemas.microsoft.com/office/drawing/2014/main" val="427484389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97462408"/>
                  </a:ext>
                </a:extLst>
              </a:tr>
              <a:tr h="370840">
                <a:tc>
                  <a:txBody>
                    <a:bodyPr/>
                    <a:lstStyle/>
                    <a:p>
                      <a:r>
                        <a:rPr lang="en-US" sz="1000" b="1"/>
                        <a:t>delpotrojuan (Juan Martin del Potro) - 2017-09-24 20:10:20</a:t>
                      </a:r>
                      <a:r>
                        <a:rPr lang="en-US" sz="1000"/>
                        <a:t>
Muchas gracias a todos por los mensajes tan lindos que recibí por mi cumple. Les agradezco el cariño!! Junto a mi familia, mi novia y mis amigos me hicieron pasar un cumpleaños increíble. 🎉☺️💖
///
Many thanks for the nice messages that you sent me for my birthday. Thanks for the love! Together with my family, my girlfriend and my friends you made me enjoy an awesome birthday.</a:t>
                      </a:r>
                    </a:p>
                  </a:txBody>
                  <a:tcPr/>
                </a:tc>
                <a:tc>
                  <a:txBody>
                    <a:bodyPr/>
                    <a:lstStyle/>
                    <a:p>
                      <a:r>
                        <a:rPr lang="en-US" sz="1000"/>
                        <a:t>226840</a:t>
                      </a:r>
                    </a:p>
                  </a:txBody>
                  <a:tcPr/>
                </a:tc>
                <a:tc>
                  <a:txBody>
                    <a:bodyPr/>
                    <a:lstStyle/>
                    <a:p>
                      <a:r>
                        <a:rPr lang="en-US" sz="1000"/>
                        <a:t>2399</a:t>
                      </a:r>
                    </a:p>
                  </a:txBody>
                  <a:tcPr/>
                </a:tc>
                <a:tc>
                  <a:txBody>
                    <a:bodyPr/>
                    <a:lstStyle/>
                    <a:p>
                      <a:r>
                        <a:rPr lang="en-US" sz="1000"/>
                        <a:t>20.0983%</a:t>
                      </a:r>
                    </a:p>
                  </a:txBody>
                  <a:tcPr/>
                </a:tc>
                <a:tc>
                  <a:txBody>
                    <a:bodyPr/>
                    <a:lstStyle/>
                    <a:p>
                      <a:r>
                        <a:rPr lang="en-US" sz="1000"/>
                        <a:t>Carousel</a:t>
                      </a:r>
                    </a:p>
                  </a:txBody>
                  <a:tcPr/>
                </a:tc>
                <a:extLst>
                  <a:ext uri="{0D108BD9-81ED-4DB2-BD59-A6C34878D82A}">
                    <a16:rowId xmlns:a16="http://schemas.microsoft.com/office/drawing/2014/main" val="3645712051"/>
                  </a:ext>
                </a:extLst>
              </a:tr>
              <a:tr h="370840">
                <a:tc>
                  <a:txBody>
                    <a:bodyPr/>
                    <a:lstStyle/>
                    <a:p>
                      <a:r>
                        <a:rPr lang="es-ES" sz="1000" b="1"/>
                        <a:t>delpotrojuan (Juan Martin del Potro) - 2017-09-05 00:37:29</a:t>
                      </a:r>
                      <a:r>
                        <a:rPr lang="es-ES" sz="1000"/>
                        <a:t>
Inolvidable. 🙌☺️</a:t>
                      </a:r>
                      <a:endParaRPr lang="en-US" sz="1000"/>
                    </a:p>
                  </a:txBody>
                  <a:tcPr/>
                </a:tc>
                <a:tc>
                  <a:txBody>
                    <a:bodyPr/>
                    <a:lstStyle/>
                    <a:p>
                      <a:r>
                        <a:rPr lang="en-US" sz="1000"/>
                        <a:t>196419</a:t>
                      </a:r>
                    </a:p>
                  </a:txBody>
                  <a:tcPr/>
                </a:tc>
                <a:tc>
                  <a:txBody>
                    <a:bodyPr/>
                    <a:lstStyle/>
                    <a:p>
                      <a:r>
                        <a:rPr lang="en-US" sz="1000"/>
                        <a:t>6184</a:t>
                      </a:r>
                    </a:p>
                  </a:txBody>
                  <a:tcPr/>
                </a:tc>
                <a:tc>
                  <a:txBody>
                    <a:bodyPr/>
                    <a:lstStyle/>
                    <a:p>
                      <a:r>
                        <a:rPr lang="en-US" sz="1000"/>
                        <a:t>19.6353%</a:t>
                      </a:r>
                    </a:p>
                  </a:txBody>
                  <a:tcPr/>
                </a:tc>
                <a:tc>
                  <a:txBody>
                    <a:bodyPr/>
                    <a:lstStyle/>
                    <a:p>
                      <a:r>
                        <a:rPr lang="en-US" sz="1000"/>
                        <a:t>Image</a:t>
                      </a:r>
                    </a:p>
                  </a:txBody>
                  <a:tcPr/>
                </a:tc>
                <a:extLst>
                  <a:ext uri="{0D108BD9-81ED-4DB2-BD59-A6C34878D82A}">
                    <a16:rowId xmlns:a16="http://schemas.microsoft.com/office/drawing/2014/main" val="358781671"/>
                  </a:ext>
                </a:extLst>
              </a:tr>
              <a:tr h="370840">
                <a:tc>
                  <a:txBody>
                    <a:bodyPr/>
                    <a:lstStyle/>
                    <a:p>
                      <a:r>
                        <a:rPr lang="en-US" sz="1000" b="1"/>
                        <a:t>delpotrojuan (Juan Martin del Potro) - 2017-09-09 12:38:39</a:t>
                      </a:r>
                      <a:r>
                        <a:rPr lang="en-US" sz="1000"/>
                        <a:t>
Un torneo inolvidable. Gracias por el amor que me dan y los momentos increíbles que me hicieron vivir. 🙌☺️❤️🗽
//
I won't forget this tournament. Thanks for the love and for the wonderful moments we shared again.</a:t>
                      </a:r>
                    </a:p>
                  </a:txBody>
                  <a:tcPr/>
                </a:tc>
                <a:tc>
                  <a:txBody>
                    <a:bodyPr/>
                    <a:lstStyle/>
                    <a:p>
                      <a:r>
                        <a:rPr lang="en-US" sz="1000"/>
                        <a:t>202940</a:t>
                      </a:r>
                    </a:p>
                  </a:txBody>
                  <a:tcPr/>
                </a:tc>
                <a:tc>
                  <a:txBody>
                    <a:bodyPr/>
                    <a:lstStyle/>
                    <a:p>
                      <a:r>
                        <a:rPr lang="en-US" sz="1000"/>
                        <a:t>4888</a:t>
                      </a:r>
                    </a:p>
                  </a:txBody>
                  <a:tcPr/>
                </a:tc>
                <a:tc>
                  <a:txBody>
                    <a:bodyPr/>
                    <a:lstStyle/>
                    <a:p>
                      <a:r>
                        <a:rPr lang="en-US" sz="1000"/>
                        <a:t>19.1287%</a:t>
                      </a:r>
                    </a:p>
                  </a:txBody>
                  <a:tcPr/>
                </a:tc>
                <a:tc>
                  <a:txBody>
                    <a:bodyPr/>
                    <a:lstStyle/>
                    <a:p>
                      <a:r>
                        <a:rPr lang="en-US" sz="1000"/>
                        <a:t>Image</a:t>
                      </a:r>
                    </a:p>
                  </a:txBody>
                  <a:tcPr/>
                </a:tc>
                <a:extLst>
                  <a:ext uri="{0D108BD9-81ED-4DB2-BD59-A6C34878D82A}">
                    <a16:rowId xmlns:a16="http://schemas.microsoft.com/office/drawing/2014/main" val="2193132774"/>
                  </a:ext>
                </a:extLst>
              </a:tr>
              <a:tr h="370840">
                <a:tc>
                  <a:txBody>
                    <a:bodyPr/>
                    <a:lstStyle/>
                    <a:p>
                      <a:r>
                        <a:rPr lang="en-US" sz="1000" b="1"/>
                        <a:t>delpotrojuan (Juan Martin del Potro) - 2017-09-30 11:23:40</a:t>
                      </a:r>
                      <a:r>
                        <a:rPr lang="en-US" sz="1000"/>
                        <a:t>
Muralla China 🏯</a:t>
                      </a:r>
                    </a:p>
                  </a:txBody>
                  <a:tcPr/>
                </a:tc>
                <a:tc>
                  <a:txBody>
                    <a:bodyPr/>
                    <a:lstStyle/>
                    <a:p>
                      <a:r>
                        <a:rPr lang="en-US" sz="1000"/>
                        <a:t>152257</a:t>
                      </a:r>
                    </a:p>
                  </a:txBody>
                  <a:tcPr/>
                </a:tc>
                <a:tc>
                  <a:txBody>
                    <a:bodyPr/>
                    <a:lstStyle/>
                    <a:p>
                      <a:r>
                        <a:rPr lang="en-US" sz="1000"/>
                        <a:t>672</a:t>
                      </a:r>
                    </a:p>
                  </a:txBody>
                  <a:tcPr/>
                </a:tc>
                <a:tc>
                  <a:txBody>
                    <a:bodyPr/>
                    <a:lstStyle/>
                    <a:p>
                      <a:r>
                        <a:rPr lang="en-US" sz="1000"/>
                        <a:t>13.1091%</a:t>
                      </a:r>
                    </a:p>
                  </a:txBody>
                  <a:tcPr/>
                </a:tc>
                <a:tc>
                  <a:txBody>
                    <a:bodyPr/>
                    <a:lstStyle/>
                    <a:p>
                      <a:r>
                        <a:rPr lang="en-US" sz="1000"/>
                        <a:t>Image</a:t>
                      </a:r>
                    </a:p>
                  </a:txBody>
                  <a:tcPr/>
                </a:tc>
                <a:extLst>
                  <a:ext uri="{0D108BD9-81ED-4DB2-BD59-A6C34878D82A}">
                    <a16:rowId xmlns:a16="http://schemas.microsoft.com/office/drawing/2014/main" val="1153645395"/>
                  </a:ext>
                </a:extLst>
              </a:tr>
              <a:tr h="370840">
                <a:tc>
                  <a:txBody>
                    <a:bodyPr/>
                    <a:lstStyle/>
                    <a:p>
                      <a:r>
                        <a:rPr lang="en-US" sz="1000" b="1"/>
                        <a:t>delpotrojuan (Juan Martin del Potro) - 2017-09-08 13:08:36</a:t>
                      </a:r>
                      <a:r>
                        <a:rPr lang="en-US" sz="1000"/>
                        <a:t>
Please let me keep it a bit longer: it certainly helped me against Roger and I will need it today. Thank you Thor! 🔨@chrishemsworth #usopen</a:t>
                      </a:r>
                    </a:p>
                  </a:txBody>
                  <a:tcPr/>
                </a:tc>
                <a:tc>
                  <a:txBody>
                    <a:bodyPr/>
                    <a:lstStyle/>
                    <a:p>
                      <a:r>
                        <a:rPr lang="en-US" sz="1000"/>
                        <a:t>111513</a:t>
                      </a:r>
                    </a:p>
                  </a:txBody>
                  <a:tcPr/>
                </a:tc>
                <a:tc>
                  <a:txBody>
                    <a:bodyPr/>
                    <a:lstStyle/>
                    <a:p>
                      <a:r>
                        <a:rPr lang="en-US" sz="1000"/>
                        <a:t>2471</a:t>
                      </a:r>
                    </a:p>
                  </a:txBody>
                  <a:tcPr/>
                </a:tc>
                <a:tc>
                  <a:txBody>
                    <a:bodyPr/>
                    <a:lstStyle/>
                    <a:p>
                      <a:r>
                        <a:rPr lang="en-US" sz="1000"/>
                        <a:t>10.6263%</a:t>
                      </a:r>
                    </a:p>
                  </a:txBody>
                  <a:tcPr/>
                </a:tc>
                <a:tc>
                  <a:txBody>
                    <a:bodyPr/>
                    <a:lstStyle/>
                    <a:p>
                      <a:r>
                        <a:rPr lang="en-US" sz="1000"/>
                        <a:t>Video</a:t>
                      </a:r>
                    </a:p>
                  </a:txBody>
                  <a:tcPr/>
                </a:tc>
                <a:extLst>
                  <a:ext uri="{0D108BD9-81ED-4DB2-BD59-A6C34878D82A}">
                    <a16:rowId xmlns:a16="http://schemas.microsoft.com/office/drawing/2014/main" val="2727741357"/>
                  </a:ext>
                </a:extLst>
              </a:tr>
            </a:tbl>
          </a:graphicData>
        </a:graphic>
      </p:graphicFrame>
      <p:sp>
        <p:nvSpPr>
          <p:cNvPr id="4" name="Text Placeholder 3">
            <a:extLst>
              <a:ext uri="{FF2B5EF4-FFF2-40B4-BE49-F238E27FC236}">
                <a16:creationId xmlns:a16="http://schemas.microsoft.com/office/drawing/2014/main" id="{4BAEC000-A29B-45C1-B0DE-D4D5B0BD0ED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161819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Words>
  <Application>Microsoft Office PowerPoint</Application>
  <PresentationFormat>On-screen Show (4:3)</PresentationFormat>
  <Paragraphs>86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2017-10-03T13:25:58Z</dcterms:created>
  <dcterms:modified xsi:type="dcterms:W3CDTF">2017-10-03T13:26:20Z</dcterms:modified>
</cp:coreProperties>
</file>