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7" r:id="rId21"/>
    <p:sldId id="278" r:id="rId22"/>
    <p:sldId id="279" r:id="rId23"/>
    <p:sldId id="281" r:id="rId24"/>
    <p:sldId id="282" r:id="rId25"/>
    <p:sldId id="283" r:id="rId26"/>
    <p:sldId id="284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76-412A-A457-62D7A52397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0480008"/>
        <c:axId val="250483616"/>
      </c:radarChart>
      <c:catAx>
        <c:axId val="2504800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83616"/>
        <c:crosses val="autoZero"/>
        <c:auto val="1"/>
        <c:lblAlgn val="ctr"/>
        <c:lblOffset val="100"/>
        <c:noMultiLvlLbl val="0"/>
      </c:catAx>
      <c:valAx>
        <c:axId val="2504836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480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243</c:v>
                </c:pt>
                <c:pt idx="1">
                  <c:v>204</c:v>
                </c:pt>
                <c:pt idx="2">
                  <c:v>116</c:v>
                </c:pt>
                <c:pt idx="3">
                  <c:v>251</c:v>
                </c:pt>
                <c:pt idx="4">
                  <c:v>185</c:v>
                </c:pt>
                <c:pt idx="5">
                  <c:v>300</c:v>
                </c:pt>
                <c:pt idx="6">
                  <c:v>281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21-493E-9994-32A65492F89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9718112"/>
        <c:axId val="249720408"/>
      </c:barChart>
      <c:catAx>
        <c:axId val="249718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20408"/>
        <c:crosses val="autoZero"/>
        <c:auto val="1"/>
        <c:lblAlgn val="ctr"/>
        <c:lblOffset val="100"/>
        <c:noMultiLvlLbl val="0"/>
      </c:catAx>
      <c:valAx>
        <c:axId val="249720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9718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303819</c:v>
                </c:pt>
                <c:pt idx="1">
                  <c:v>304062</c:v>
                </c:pt>
                <c:pt idx="2">
                  <c:v>304523</c:v>
                </c:pt>
                <c:pt idx="3">
                  <c:v>304969</c:v>
                </c:pt>
                <c:pt idx="4">
                  <c:v>305525</c:v>
                </c:pt>
                <c:pt idx="5">
                  <c:v>305763</c:v>
                </c:pt>
                <c:pt idx="6">
                  <c:v>306566</c:v>
                </c:pt>
                <c:pt idx="7">
                  <c:v>306768</c:v>
                </c:pt>
                <c:pt idx="8">
                  <c:v>307892</c:v>
                </c:pt>
                <c:pt idx="9">
                  <c:v>308050</c:v>
                </c:pt>
                <c:pt idx="10">
                  <c:v>308367</c:v>
                </c:pt>
                <c:pt idx="11">
                  <c:v>308542</c:v>
                </c:pt>
                <c:pt idx="12">
                  <c:v>308619</c:v>
                </c:pt>
                <c:pt idx="13">
                  <c:v>308645</c:v>
                </c:pt>
                <c:pt idx="14">
                  <c:v>308829</c:v>
                </c:pt>
                <c:pt idx="15">
                  <c:v>308865</c:v>
                </c:pt>
                <c:pt idx="16">
                  <c:v>308976</c:v>
                </c:pt>
                <c:pt idx="17">
                  <c:v>309013</c:v>
                </c:pt>
                <c:pt idx="18">
                  <c:v>309042</c:v>
                </c:pt>
                <c:pt idx="19">
                  <c:v>309134</c:v>
                </c:pt>
                <c:pt idx="20">
                  <c:v>309242</c:v>
                </c:pt>
                <c:pt idx="21">
                  <c:v>309358</c:v>
                </c:pt>
                <c:pt idx="22">
                  <c:v>309419</c:v>
                </c:pt>
                <c:pt idx="23">
                  <c:v>309811</c:v>
                </c:pt>
                <c:pt idx="24">
                  <c:v>309982</c:v>
                </c:pt>
                <c:pt idx="25">
                  <c:v>310039</c:v>
                </c:pt>
                <c:pt idx="26">
                  <c:v>310094</c:v>
                </c:pt>
                <c:pt idx="27">
                  <c:v>310161</c:v>
                </c:pt>
                <c:pt idx="28">
                  <c:v>310209</c:v>
                </c:pt>
                <c:pt idx="29">
                  <c:v>310245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9E-4D7B-BD12-71A8B744553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40576"/>
        <c:axId val="292239592"/>
      </c:lineChart>
      <c:dateAx>
        <c:axId val="292240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39592"/>
        <c:crosses val="autoZero"/>
        <c:auto val="1"/>
        <c:lblOffset val="100"/>
        <c:baseTimeUnit val="days"/>
      </c:dateAx>
      <c:valAx>
        <c:axId val="292239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40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375</c:v>
                </c:pt>
                <c:pt idx="1">
                  <c:v>243</c:v>
                </c:pt>
                <c:pt idx="2">
                  <c:v>461</c:v>
                </c:pt>
                <c:pt idx="3">
                  <c:v>446</c:v>
                </c:pt>
                <c:pt idx="4">
                  <c:v>556</c:v>
                </c:pt>
                <c:pt idx="5">
                  <c:v>238</c:v>
                </c:pt>
                <c:pt idx="6">
                  <c:v>803</c:v>
                </c:pt>
                <c:pt idx="7">
                  <c:v>202</c:v>
                </c:pt>
                <c:pt idx="8">
                  <c:v>1124</c:v>
                </c:pt>
                <c:pt idx="9">
                  <c:v>158</c:v>
                </c:pt>
                <c:pt idx="10">
                  <c:v>317</c:v>
                </c:pt>
                <c:pt idx="11">
                  <c:v>175</c:v>
                </c:pt>
                <c:pt idx="12">
                  <c:v>77</c:v>
                </c:pt>
                <c:pt idx="13">
                  <c:v>26</c:v>
                </c:pt>
                <c:pt idx="14">
                  <c:v>184</c:v>
                </c:pt>
                <c:pt idx="15">
                  <c:v>36</c:v>
                </c:pt>
                <c:pt idx="16">
                  <c:v>111</c:v>
                </c:pt>
                <c:pt idx="17">
                  <c:v>37</c:v>
                </c:pt>
                <c:pt idx="18">
                  <c:v>29</c:v>
                </c:pt>
                <c:pt idx="19">
                  <c:v>92</c:v>
                </c:pt>
                <c:pt idx="20">
                  <c:v>108</c:v>
                </c:pt>
                <c:pt idx="21">
                  <c:v>116</c:v>
                </c:pt>
                <c:pt idx="22">
                  <c:v>61</c:v>
                </c:pt>
                <c:pt idx="23">
                  <c:v>392</c:v>
                </c:pt>
                <c:pt idx="24">
                  <c:v>171</c:v>
                </c:pt>
                <c:pt idx="25">
                  <c:v>57</c:v>
                </c:pt>
                <c:pt idx="26">
                  <c:v>55</c:v>
                </c:pt>
                <c:pt idx="27">
                  <c:v>67</c:v>
                </c:pt>
                <c:pt idx="28">
                  <c:v>48</c:v>
                </c:pt>
                <c:pt idx="29">
                  <c:v>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741-4BAF-A078-8A68277B351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242216"/>
        <c:axId val="293065656"/>
      </c:lineChart>
      <c:dateAx>
        <c:axId val="2922422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65656"/>
        <c:crosses val="autoZero"/>
        <c:auto val="1"/>
        <c:lblOffset val="100"/>
        <c:baseTimeUnit val="days"/>
      </c:dateAx>
      <c:valAx>
        <c:axId val="293065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242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116</c:v>
                </c:pt>
                <c:pt idx="1">
                  <c:v>113</c:v>
                </c:pt>
                <c:pt idx="2">
                  <c:v>94</c:v>
                </c:pt>
                <c:pt idx="3">
                  <c:v>125</c:v>
                </c:pt>
                <c:pt idx="4">
                  <c:v>95</c:v>
                </c:pt>
                <c:pt idx="5">
                  <c:v>111</c:v>
                </c:pt>
                <c:pt idx="6">
                  <c:v>102</c:v>
                </c:pt>
                <c:pt idx="7">
                  <c:v>116</c:v>
                </c:pt>
                <c:pt idx="8">
                  <c:v>79</c:v>
                </c:pt>
                <c:pt idx="9">
                  <c:v>87</c:v>
                </c:pt>
                <c:pt idx="10">
                  <c:v>61</c:v>
                </c:pt>
                <c:pt idx="11">
                  <c:v>49</c:v>
                </c:pt>
                <c:pt idx="12">
                  <c:v>51</c:v>
                </c:pt>
                <c:pt idx="13">
                  <c:v>64</c:v>
                </c:pt>
                <c:pt idx="14">
                  <c:v>95</c:v>
                </c:pt>
                <c:pt idx="15">
                  <c:v>78</c:v>
                </c:pt>
                <c:pt idx="16">
                  <c:v>77</c:v>
                </c:pt>
                <c:pt idx="17">
                  <c:v>54</c:v>
                </c:pt>
                <c:pt idx="18">
                  <c:v>56</c:v>
                </c:pt>
                <c:pt idx="19">
                  <c:v>59</c:v>
                </c:pt>
                <c:pt idx="20">
                  <c:v>56</c:v>
                </c:pt>
                <c:pt idx="21">
                  <c:v>61</c:v>
                </c:pt>
                <c:pt idx="22">
                  <c:v>77</c:v>
                </c:pt>
                <c:pt idx="23">
                  <c:v>71</c:v>
                </c:pt>
                <c:pt idx="24">
                  <c:v>62</c:v>
                </c:pt>
                <c:pt idx="25">
                  <c:v>54</c:v>
                </c:pt>
                <c:pt idx="26">
                  <c:v>49</c:v>
                </c:pt>
                <c:pt idx="27">
                  <c:v>44</c:v>
                </c:pt>
                <c:pt idx="28">
                  <c:v>50</c:v>
                </c:pt>
                <c:pt idx="29">
                  <c:v>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297-4E07-A367-D90B15E11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067952"/>
        <c:axId val="293062048"/>
      </c:lineChart>
      <c:dateAx>
        <c:axId val="2930679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62048"/>
        <c:crosses val="autoZero"/>
        <c:auto val="1"/>
        <c:lblOffset val="100"/>
        <c:baseTimeUnit val="days"/>
      </c:dateAx>
      <c:valAx>
        <c:axId val="293062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679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FB-473D-9B33-C120653009F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@ESPNtenis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FB-473D-9B33-C120653009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3065000"/>
        <c:axId val="293065328"/>
      </c:barChart>
      <c:catAx>
        <c:axId val="293065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65328"/>
        <c:crosses val="autoZero"/>
        <c:auto val="1"/>
        <c:lblAlgn val="ctr"/>
        <c:lblOffset val="100"/>
        <c:noMultiLvlLbl val="0"/>
      </c:catAx>
      <c:valAx>
        <c:axId val="2930653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065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302</c:v>
                </c:pt>
                <c:pt idx="1">
                  <c:v>254</c:v>
                </c:pt>
                <c:pt idx="2">
                  <c:v>270</c:v>
                </c:pt>
                <c:pt idx="3">
                  <c:v>266</c:v>
                </c:pt>
                <c:pt idx="4">
                  <c:v>438</c:v>
                </c:pt>
                <c:pt idx="5">
                  <c:v>404</c:v>
                </c:pt>
                <c:pt idx="6">
                  <c:v>329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45-4E21-BDD0-93238295CE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44248"/>
        <c:axId val="294748184"/>
      </c:barChart>
      <c:catAx>
        <c:axId val="294744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48184"/>
        <c:crosses val="autoZero"/>
        <c:auto val="1"/>
        <c:lblAlgn val="ctr"/>
        <c:lblOffset val="100"/>
        <c:noMultiLvlLbl val="0"/>
      </c:catAx>
      <c:valAx>
        <c:axId val="294748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44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4.6553380375478001E-2</c:v>
                </c:pt>
                <c:pt idx="1">
                  <c:v>2.7901115952313999E-2</c:v>
                </c:pt>
                <c:pt idx="2">
                  <c:v>4.9201048412857003E-2</c:v>
                </c:pt>
                <c:pt idx="3">
                  <c:v>3.6806430208249002E-2</c:v>
                </c:pt>
                <c:pt idx="4">
                  <c:v>3.6001631647635E-2</c:v>
                </c:pt>
                <c:pt idx="5">
                  <c:v>4.6352442638932997E-2</c:v>
                </c:pt>
                <c:pt idx="6">
                  <c:v>7.3378290480063002E-2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FEE-4EF8-ADC0-E035E8CC14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4743264"/>
        <c:axId val="294742608"/>
      </c:barChart>
      <c:catAx>
        <c:axId val="2947432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42608"/>
        <c:crosses val="autoZero"/>
        <c:auto val="1"/>
        <c:lblAlgn val="ctr"/>
        <c:lblOffset val="100"/>
        <c:noMultiLvlLbl val="0"/>
      </c:catAx>
      <c:valAx>
        <c:axId val="2947426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47432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81</c:v>
                </c:pt>
                <c:pt idx="1">
                  <c:v>52</c:v>
                </c:pt>
                <c:pt idx="2">
                  <c:v>18</c:v>
                </c:pt>
                <c:pt idx="3">
                  <c:v>6</c:v>
                </c:pt>
                <c:pt idx="4">
                  <c:v>9</c:v>
                </c:pt>
                <c:pt idx="5">
                  <c:v>22</c:v>
                </c:pt>
                <c:pt idx="6">
                  <c:v>22</c:v>
                </c:pt>
                <c:pt idx="7">
                  <c:v>46</c:v>
                </c:pt>
                <c:pt idx="8">
                  <c:v>104</c:v>
                </c:pt>
                <c:pt idx="9">
                  <c:v>112</c:v>
                </c:pt>
                <c:pt idx="10">
                  <c:v>103</c:v>
                </c:pt>
                <c:pt idx="11">
                  <c:v>120</c:v>
                </c:pt>
                <c:pt idx="12">
                  <c:v>105</c:v>
                </c:pt>
                <c:pt idx="13">
                  <c:v>116</c:v>
                </c:pt>
                <c:pt idx="14">
                  <c:v>136</c:v>
                </c:pt>
                <c:pt idx="15">
                  <c:v>148</c:v>
                </c:pt>
                <c:pt idx="16">
                  <c:v>134</c:v>
                </c:pt>
                <c:pt idx="17">
                  <c:v>133</c:v>
                </c:pt>
                <c:pt idx="18">
                  <c:v>161</c:v>
                </c:pt>
                <c:pt idx="19">
                  <c:v>141</c:v>
                </c:pt>
                <c:pt idx="20">
                  <c:v>138</c:v>
                </c:pt>
                <c:pt idx="21">
                  <c:v>128</c:v>
                </c:pt>
                <c:pt idx="22">
                  <c:v>119</c:v>
                </c:pt>
                <c:pt idx="23">
                  <c:v>109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A3-41E7-858E-34D9C47BEB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25320"/>
        <c:axId val="295223680"/>
      </c:lineChart>
      <c:catAx>
        <c:axId val="295225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23680"/>
        <c:crosses val="autoZero"/>
        <c:auto val="1"/>
        <c:lblAlgn val="ctr"/>
        <c:lblOffset val="100"/>
        <c:noMultiLvlLbl val="0"/>
      </c:catAx>
      <c:valAx>
        <c:axId val="2952236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25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6.5364586726429003E-2</c:v>
                </c:pt>
                <c:pt idx="1">
                  <c:v>4.3166435643862001E-2</c:v>
                </c:pt>
                <c:pt idx="2">
                  <c:v>1.8223183508725E-2</c:v>
                </c:pt>
                <c:pt idx="3">
                  <c:v>6.8404800062541998E-3</c:v>
                </c:pt>
                <c:pt idx="4">
                  <c:v>3.6554946065167999E-3</c:v>
                </c:pt>
                <c:pt idx="5">
                  <c:v>4.0421018218775003E-3</c:v>
                </c:pt>
                <c:pt idx="6">
                  <c:v>4.3382264974729003E-3</c:v>
                </c:pt>
                <c:pt idx="7">
                  <c:v>2.7383163751743999E-2</c:v>
                </c:pt>
                <c:pt idx="8">
                  <c:v>2.7314938706292001E-2</c:v>
                </c:pt>
                <c:pt idx="9">
                  <c:v>3.0613474721866998E-2</c:v>
                </c:pt>
                <c:pt idx="10">
                  <c:v>2.0793414720813998E-2</c:v>
                </c:pt>
                <c:pt idx="11">
                  <c:v>1.8548015826481998E-2</c:v>
                </c:pt>
                <c:pt idx="12">
                  <c:v>2.5891449493059999E-2</c:v>
                </c:pt>
                <c:pt idx="13">
                  <c:v>1.7724593513742001E-2</c:v>
                </c:pt>
                <c:pt idx="14">
                  <c:v>4.5315784915380998E-2</c:v>
                </c:pt>
                <c:pt idx="15">
                  <c:v>6.5587613959580002E-2</c:v>
                </c:pt>
                <c:pt idx="16">
                  <c:v>8.0267466171468002E-2</c:v>
                </c:pt>
                <c:pt idx="17">
                  <c:v>7.4130916158002005E-2</c:v>
                </c:pt>
                <c:pt idx="18">
                  <c:v>4.4454015586339997E-2</c:v>
                </c:pt>
                <c:pt idx="19">
                  <c:v>4.3209840606882002E-2</c:v>
                </c:pt>
                <c:pt idx="20">
                  <c:v>6.4115927677667994E-2</c:v>
                </c:pt>
                <c:pt idx="21">
                  <c:v>5.5141190764700997E-2</c:v>
                </c:pt>
                <c:pt idx="22">
                  <c:v>6.2670183970864005E-2</c:v>
                </c:pt>
                <c:pt idx="23">
                  <c:v>4.5633084183268002E-2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8BE-4C31-85ED-AE530155F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5223352"/>
        <c:axId val="295224336"/>
      </c:lineChart>
      <c:catAx>
        <c:axId val="295223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24336"/>
        <c:crosses val="autoZero"/>
        <c:auto val="1"/>
        <c:lblAlgn val="ctr"/>
        <c:lblOffset val="100"/>
        <c:noMultiLvlLbl val="0"/>
      </c:catAx>
      <c:valAx>
        <c:axId val="2952243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5223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42979</c:v>
                </c:pt>
                <c:pt idx="1">
                  <c:v>42980</c:v>
                </c:pt>
                <c:pt idx="2">
                  <c:v>42981</c:v>
                </c:pt>
                <c:pt idx="3">
                  <c:v>42982</c:v>
                </c:pt>
                <c:pt idx="4">
                  <c:v>42983</c:v>
                </c:pt>
                <c:pt idx="5">
                  <c:v>42984</c:v>
                </c:pt>
                <c:pt idx="6">
                  <c:v>42985</c:v>
                </c:pt>
                <c:pt idx="7">
                  <c:v>42986</c:v>
                </c:pt>
                <c:pt idx="8">
                  <c:v>42987</c:v>
                </c:pt>
                <c:pt idx="9">
                  <c:v>42988</c:v>
                </c:pt>
                <c:pt idx="10">
                  <c:v>42989</c:v>
                </c:pt>
                <c:pt idx="11">
                  <c:v>42990</c:v>
                </c:pt>
                <c:pt idx="12">
                  <c:v>42991</c:v>
                </c:pt>
                <c:pt idx="13">
                  <c:v>42992</c:v>
                </c:pt>
                <c:pt idx="14">
                  <c:v>42993</c:v>
                </c:pt>
                <c:pt idx="15">
                  <c:v>42994</c:v>
                </c:pt>
                <c:pt idx="16">
                  <c:v>42995</c:v>
                </c:pt>
                <c:pt idx="17">
                  <c:v>42996</c:v>
                </c:pt>
                <c:pt idx="18">
                  <c:v>42997</c:v>
                </c:pt>
                <c:pt idx="19">
                  <c:v>42998</c:v>
                </c:pt>
                <c:pt idx="20">
                  <c:v>42999</c:v>
                </c:pt>
                <c:pt idx="21">
                  <c:v>43000</c:v>
                </c:pt>
                <c:pt idx="22">
                  <c:v>43001</c:v>
                </c:pt>
                <c:pt idx="23">
                  <c:v>43002</c:v>
                </c:pt>
                <c:pt idx="24">
                  <c:v>43003</c:v>
                </c:pt>
                <c:pt idx="25">
                  <c:v>43004</c:v>
                </c:pt>
                <c:pt idx="26">
                  <c:v>43005</c:v>
                </c:pt>
                <c:pt idx="27">
                  <c:v>43006</c:v>
                </c:pt>
                <c:pt idx="28">
                  <c:v>43007</c:v>
                </c:pt>
                <c:pt idx="29">
                  <c:v>43008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650</c:v>
                </c:pt>
                <c:pt idx="1">
                  <c:v>993</c:v>
                </c:pt>
                <c:pt idx="2">
                  <c:v>1067</c:v>
                </c:pt>
                <c:pt idx="3">
                  <c:v>1642</c:v>
                </c:pt>
                <c:pt idx="4">
                  <c:v>547</c:v>
                </c:pt>
                <c:pt idx="5">
                  <c:v>1439</c:v>
                </c:pt>
                <c:pt idx="6">
                  <c:v>1171</c:v>
                </c:pt>
                <c:pt idx="7">
                  <c:v>2338</c:v>
                </c:pt>
                <c:pt idx="8">
                  <c:v>633</c:v>
                </c:pt>
                <c:pt idx="9">
                  <c:v>1283</c:v>
                </c:pt>
                <c:pt idx="10">
                  <c:v>712</c:v>
                </c:pt>
                <c:pt idx="11">
                  <c:v>582</c:v>
                </c:pt>
                <c:pt idx="12">
                  <c:v>271</c:v>
                </c:pt>
                <c:pt idx="13">
                  <c:v>212</c:v>
                </c:pt>
                <c:pt idx="14">
                  <c:v>152</c:v>
                </c:pt>
                <c:pt idx="15">
                  <c:v>110</c:v>
                </c:pt>
                <c:pt idx="16">
                  <c:v>92</c:v>
                </c:pt>
                <c:pt idx="17">
                  <c:v>220</c:v>
                </c:pt>
                <c:pt idx="18">
                  <c:v>197</c:v>
                </c:pt>
                <c:pt idx="19">
                  <c:v>121</c:v>
                </c:pt>
                <c:pt idx="20">
                  <c:v>134</c:v>
                </c:pt>
                <c:pt idx="21">
                  <c:v>293</c:v>
                </c:pt>
                <c:pt idx="22">
                  <c:v>447</c:v>
                </c:pt>
                <c:pt idx="23">
                  <c:v>970</c:v>
                </c:pt>
                <c:pt idx="24">
                  <c:v>276</c:v>
                </c:pt>
                <c:pt idx="25">
                  <c:v>190</c:v>
                </c:pt>
                <c:pt idx="26">
                  <c:v>178</c:v>
                </c:pt>
                <c:pt idx="27">
                  <c:v>179</c:v>
                </c:pt>
                <c:pt idx="28">
                  <c:v>131</c:v>
                </c:pt>
                <c:pt idx="29">
                  <c:v>43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461-49DB-9185-5E28E0C8D94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203440"/>
        <c:axId val="366204752"/>
      </c:lineChart>
      <c:dateAx>
        <c:axId val="3662034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04752"/>
        <c:crosses val="autoZero"/>
        <c:auto val="1"/>
        <c:lblOffset val="100"/>
        <c:baseTimeUnit val="days"/>
      </c:dateAx>
      <c:valAx>
        <c:axId val="366204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2034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@ESPNtenis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665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26-496E-A16C-21CFDAFE22F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09744"/>
        <c:axId val="382710072"/>
      </c:barChart>
      <c:catAx>
        <c:axId val="382709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10072"/>
        <c:crosses val="autoZero"/>
        <c:auto val="1"/>
        <c:lblAlgn val="ctr"/>
        <c:lblOffset val="100"/>
        <c:noMultiLvlLbl val="0"/>
      </c:catAx>
      <c:valAx>
        <c:axId val="382710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09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AD737C-1786-4478-BB7A-B90508E6263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F3A9DE-8B94-4986-A835-C5EE0CF5B8B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8748243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155E3B-D12A-4A6F-AF28-CE65D9D307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9F179A0-3BA2-46DA-A556-89C66A3634C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3800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5532822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749382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50521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7479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30770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50305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431137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233628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03676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3677604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2890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8991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4689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49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58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@ESPNtenis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310245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79443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02334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B70EE4-F8F9-45B8-8BEB-107E9F51FA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0865133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8D471F-41D6-4CC8-8114-CEA658C21F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57C8701-B983-449D-8438-87CF4046C3F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892082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6C7BE4-DA54-49F0-BD5E-4B5B758A76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2CD3A9-39AD-44FE-8527-DA9EF26F0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9587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992D35-8CC3-4C5E-9170-4141D072C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507D8F8-0210-447E-BF5B-E2D68159397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792834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AB631E-B6D4-44CE-9E6A-26885BE45F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48BAF5-A5DC-4248-9B6D-61EC602BC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39806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3A326-BE8B-4888-90E7-127FC92D1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D2BD727-0C8D-421A-A177-9F5A251F99F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50827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503CB-92D0-4532-A46F-4E9319EDC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3CEE47-5EE8-4D6B-8D12-24DCA15F5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418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49BC1-FF54-491F-9C18-00DC32D190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1842873-960D-40BE-A82B-FB89A9A8F2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39522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0A8C20-C03E-4741-9BBB-AA0E9831E04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C6B8235-B9B9-4F77-AA70-0F02EFAECB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45905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4D6A0-8F4F-4029-B63E-7BD612D8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2A902D6-8168-4DAC-B2A0-2F1E2B808A7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773624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E9A384-C750-4FD1-83CE-DCD3B9A2DAB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3DBB0-B0B1-4C07-B9CF-239230C2F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93512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568E52-1149-44F5-8A33-698A04590F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EEFD39-06EB-4EA8-8A38-127F968F32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986102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C781B-1DCB-4C02-9EF9-CDDDBC17134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625E3C-A6A3-4FEA-A01A-A3D3EEE0AF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00474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3C53D0-59F1-4886-A8B7-9FEBBE2714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A8CA25C-CC21-4555-81AB-AFF0B43E14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926051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1DBACF-FE4E-42D2-A4F9-2DF14728C9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27F0B8-C6D5-4A6A-AB51-00A15DBEC4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44449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7031-65B2-43AA-9BB7-C7AA2156E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7743B6-AB28-47A6-9E60-55F7B782084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3710972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E066E5-EFAE-45F9-8F1B-BBBC783869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2AF630-18EB-4FA2-ACFC-8041DB78E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5413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4EC2D3-F937-4B53-A85C-7BC22F107A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017D58-1D0C-4C9C-B559-B35B5CC167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4101010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55F7FC-10A8-49ED-8CA3-57162D8031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25A98-0748-431E-ABFC-3C44655095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1562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089C0-B65E-4FB9-837F-A12A3B0CFB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2849E7F-B2B4-4BB5-9327-EC5C6E921D5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958814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735FF8-F65B-45D3-ACC3-49E6E5DBBA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7C1F7-B42C-457B-A82D-E86F7D7317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342064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9F6880-6784-4384-8F42-7AB4635F87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ABA8D5-DD9A-4F3A-A59F-BE4D19169AD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930329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6298865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468777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2650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3528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06076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39166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751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- 2017-09-29 15:41:45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¿Entran todos los Grand Slams de @RogerFederer en 280 caracteres?
@AustralianOpen:
2004🏆
2006🏆
2007🏆
2010🏆
2017🏆
@Wimbledon:…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73840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B7E7FE-C0B4-4233-BB66-847D92EEFC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2750107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2AE093-61D1-427E-8D4A-18E6E3856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60EB5D-C474-405B-9AD6-2EA661487C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090251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91236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680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72208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682806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578081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225761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446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- 2017-09-27 17:24:37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¿Entran todos los Grand Slams de @RogerFederer en 280 caracteres?
@AustralianOpen:
2004🏆
2006🏆
2007🏆
2010🏆
2017🏆
@Wimbledon:
2003🏆
2004🏆
2005🏆
2006🏆
2007🏆
2009🏆
2012🏆
2017🏆
@RolandGarros:
2009🏆
@USOpen:
2004🏆
2005🏆
2006🏆
2007 🏆
2008🏆 https://t.co/NSSufUtL6W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3.4161%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17536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4BD759B-9070-478E-95B9-8A5D737E54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5623095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DC79FB-CE0D-4326-BF02-AAAB938FC2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D499CEB-0BB5-4DBF-ACB4-026FB33CC6C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40465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8337468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9434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951464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312270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911284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21897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8199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- 2017-09-28 10:23:20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¿Entran todos los Grand Slams de @RogerFederer en 280 caracteres?
@AustralianOpen:
2004🏆
2006🏆
2007🏆
2010🏆
2017🏆
@Wimbledon:…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9518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14:17:54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#LaverCup Ni Joseph Nicéphore Niépce, primer fotógrafo de la historia, hubiese imaginado tanta calidad en una selfie. https://t.co/CSxp2rYJnp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2.1864%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96731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22:27:06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Te regalamos un nuevo fondo de pantalla para tu celular. https://t.co/pjHZP21T4B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6732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16:57:11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Te regalamos un nuevo fondo de pantalla para tu celular. https://t.co/pjHZP21T4B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2.2365%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597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19:15:47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Tenis. https://t.co/DbnDYrE4Xa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3895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96D7AF-5E75-4BDB-97D9-36DBC1DABC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1451453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002AE4-84D2-4D59-8C8C-74D21D26A7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8FD9154-685C-4881-B09B-3DDB3B883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689239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04771405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547868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58247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61033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723809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746644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3604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16:37:15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Tenis. https://t.co/DbnDYrE4Xa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1.9621%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070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- 2017-09-10 22:00:00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Querido 2017: ¡GRACIAS! Volvimos a ser testigos de los mejores jugadores de la historia. 📚🎾🙏 https://t.co/DneJVcjkDW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1.6004%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5105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15:26:10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Que este abrazo no termine nunca más... https://t.co/OQZtdcdmIL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1.7895%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831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- 2017-09-07 00:51:08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#MomentoDelpo #SanCristóbal ¡IMPRESIONANTE! Del Potro derrotó por 7-5, 3-6, 7-6 (8) y 6-4 a Federer y avanzó a semifinales del #USOPENxESPN. https://t.co/d31ofTbkKJ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1.4248%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69624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- 2017-09-04 21:21:26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#MomentoDelpo #SanCristóbal ¡CORAZÓN ARGENTINO! Juan Martín Del Potro superó 1-6, 2-6, 6-1, 7-6 (1) y 6-4 a Dominic Thiem. https://t.co/beohBm1sMC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1.4434%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295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17:33:35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Dale RT a este Roger Federer de la suerte para que nunca te falten éxitos ni Grand Slams. 🎾🏆 https://t.co/barRgTDI3p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6788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- 2017-09-11 16:13:15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1.0929%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18421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66DB2-B7A1-44FD-9ACA-D5103E8680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2780023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02DE48-DD2F-446F-AFAA-14DBACD003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A14400-FB74-4B8A-8EC5-FB2BA704AB1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1540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544633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58319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9439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8586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125991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154862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178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- 2017-09-20 18:00:01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Nos costó mucho subir esta foto porque tiene demasiada calidad. 🔝🎾 https://t.co/4g1zZ26CmB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1.3586%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9425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- 2017-09-16 18:09:28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5211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- 2017-09-14 19:42:12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0136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- 2017-09-24 16:06:03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-¿Se habrán dado cuenta de que no somos humanos? https://t.co/rCQwcAwGef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1691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- 2017-09-23 17:40:16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¡La casa está en orden! Federer y Nadal le ganaron 6-4, 1-6 y 10-5 a Querrey y Sock en un partido absolutamente inolvidable. https://t.co/FE6GDiv9X0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0.8335%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36869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- 2017-09-13 17:35:00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105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- 2017-09-20 20:13:00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#TENISxESPN 🙌🏼🙌🏼 ¡Dale RT si vos también querés verlos en acción de un mismo lado de la cancha! https://t.co/rhnKVikmJg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0.5745%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8689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9A84AD-1BB8-4ABD-9BA5-5356102958D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41556587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30196A-197A-48AC-82C4-56C99DB2B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26A83CF-85AC-4486-92F3-02B8C2A26D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95824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1326010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42284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46121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510519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307755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525229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442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- 2017-09-10 19:53:03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#CampeónSanCristóbal ¡El rey de Nueva York! Rafael Nadal superó 6-3, 6-3 y 6-4 a Kevin Anderson en la final del #USOPENxESPN. https://t.co/paPtpfqSXg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0.6408%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38696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- 2017-09-10 20:05:15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¡Los mejores de la historia! Una vez más todos los Grand Slams quedaron en manos de @RafaelNadal y @rogerfederer. https://t.co/PiICuqqoeT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0.5730%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2496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- 2017-09-12 21:42:07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@ESPNtenis: #TENISxESPN ¡Momento de decidir! ¿Quién es el mejor de la historia? 📚🎾🙌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527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- 2017-09-22 20:30:00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Rafa: Y pensar que nos daban por acabados... 
Roger: 😂😂😂
#TENISxESPN #Respect https://t.co/2L6Gm15Mk9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0.7105%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00393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7080E2-E9E6-4A08-8DDD-16E435590F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84872254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4D6DCC-B97E-4F67-BD62-A05F42B89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8EEF66-EA8A-4CEF-9F56-8166497101E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1383389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B311715-90FB-42EF-9FF2-82E9C8A34D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E01718-D662-47B0-A792-FB74CE66AD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270923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34A43E-B90B-44A2-B527-761C6DCA8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F0F6FEC-F523-4B0A-B831-A43659EC00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32852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650718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803599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23076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13274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65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@negrogomeztenis - 2017-09-07 01:05:54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 hiciste de nuevoooo,, al más grande en tu torneo favorito !! Que grande sos @delpotrojuan @ESPNtenis #Usopen2017 https://t.co/shaRxjaN1i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11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@HinchadaDelpo - 2017-09-06 21:44:58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Tremenda presentación de @ESPNtenis ! Listos para alentar? TV x ESPN y aquí links: https://t.co/h439Cz4S1u   //… https://t.co/NaqyY7Yb5q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756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@DobleFaltaOk - 2017-09-22 21:14:55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¡Así es más fácil jugar!
🎾 Alexander Zverev tuvo dos entrenadores de lujo en la Laver Cup 🏆
📽️ @ESPNtenis https://t.co/bDuJAmEAAT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688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@javifranatenis - 2017-09-05 16:14:03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Mañana se verán de nuevo con una red de por medio en el Arthur Ashe #USOPENxESPN @ESPNtenis https://t.co/kJxz5TYZed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09/07/2017 23:33:19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0758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@TodoSobreTennis - 2017-09-10 23:58:43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Increíble temporada que han tenido Rafa y Roger. Los números lo dicen todo (vía @ESPNtenis ) https://t.co/RZZkdDPDZT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3465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@TodoSobreTennis - 2017-09-24 18:21:01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Roger Federer bebiendo de la copa #RodLaverCup (vía @ESPNtenis ) https://t.co/QWiEfkyzdi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9718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7C5629-5993-4BDC-A136-0552C7ACC9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3799292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0E5D38-2E2F-445A-85FA-ADD5D1752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200625-E8FE-4B1F-84E4-9191B9FBB0E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821262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502034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92048911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22452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001334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245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@Tsobretenis - 2017-09-08 21:56:40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Toni Nadal a @ESPNtenis: "Tenemos un problema en este partido. Cuando Del Potro le pega al revés, la derecha de Nad… https://t.co/lgtSycHa24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65516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@manriquehector - 2017-09-08 18:51:57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los comentaristas de @ESPNtenis @espn sólo existe Del Potro. Será que hay mandarles un currículum de @RafaelNadal para que se enteren.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52037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@maurdanetavoth - 2017-09-03 21:43:01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bien la entrevista pero y el partido Muguruza vs. Kvitova? Por lo menos en pantalla pequeña, por favor!!! #Usopen @ESPNtenis #espn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8145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@sebatorok - 2017-09-08 00:30:04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Oportuno, @ESPNtenis, calienta la pantalla pasando la semi del @usopen 09 @delpotrojuan vs. #Nadal. Qué bueno era e… https://t.co/vHn7DdSL3H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029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@DriveCruzado - 2017-09-09 15:07:46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Martina Hingis una leyenda del tenis en cualquier modalidad: 24 títulos de Grand Slam en su carrera. (📷: @ESPNtenis) https://t.co/dF2oxDWxOj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6694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- 2017-09-23 07:51:25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Hoy juegan juntos x 1era vez!! #Rafa/Roger @LaverCup #dobles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 14:53:15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6968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@nicolaspereira - 2017-09-21 21:34:00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Quien un viernes x tenis? @LaverCup x @ESPNtenis....6am Mex/7Car/8BA @JoseLuisClerc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09/23/2017 14:53:15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86435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4DB8F-B829-4D01-BDFC-3A26C0CD023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10467352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50D7E6-E00E-4CEB-A545-85D6E47C9E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4E315AC-6189-467A-95E7-5F4F789ED4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65817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58351943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0791329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906587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762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39611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@CarlosVictorM - 2017-09-06 21:44:43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video de presentación del partido Del Potro- Federer tiene una sola calificación: excelente. Magistral producción de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0614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@rosieperezbklyn - 2017-09-10 21:28:30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Freaking awesome win! Congrats @RafaelNadal!!!! ... Another great #USOpen! @ESPNtenis #tennis https://t.co/dJft1m1L5o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6233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@RogerFedererPy_ - 2017-09-06 23:16:29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#USOPENxESPN | Saludos desde Paraguay @LuisAlvarez_1 @javifranatenis @nicolaspereira @ESPNtenis. Viendo a su Majestad una noche más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0482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@Cescnam21 - 2017-09-03 21:43:56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@ESPNmx hey! Pasen el partido de #USOpen nadie quiere ver a #Schwartzman ser entrevistado 😡😡😡 @espn @SC_ESPN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4140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@tamygarciaf - 2017-09-04 20:50:15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 joda que está jugando #RogerFederer y en @ESPNtenis pasan a #DelPotro? Para que tienen tantos canales al pedo. @espn 😡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37031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@CarlosVictorM - 2017-09-06 20:12:17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Para que nos pase el amargo sabor de las eliminatorias, esta noche buen tenis: 19h40 Federer vs Del Potro X 4os de final #USOpen @ESPNtenis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332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@ESPNArgentina - 2017-09-25 19:00:03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¡Qué privilegiados somos de poder seguir de cerca sus partidos y sus carreras! @rogerfederer @RafaelNadal @ESPNtenis https://t.co/wKbQrkAu4K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3486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EC758F9-96E3-44F7-9AEC-DCF72676A2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42963369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74CFF-6E96-4E13-8314-9F886DB6AC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9629B6-F60D-4A1C-9A45-CA59EDA58D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46683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119250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959082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047836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295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@diegomolinaarg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(655)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4693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@luribea68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(390)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4333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@rpoblete89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(290)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86317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@tadeorojaspy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94487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@KarolNavarro10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650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@MarySil10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(204)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9205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@humano_demasia3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(198)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045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@Fabrihidalgo71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(197)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69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@cris_nzrt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(191)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2080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@DepIsec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(178)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5464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84068-72D9-4BB9-B38E-6543F33CB25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235055615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903AB6-BD2A-4E27-88DB-0C4FCC0FA9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C2F74-5E11-4FCC-A2C6-1E2E8AAB9C8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297357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50064101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6406452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320594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254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@Ra1909Contreras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(172)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9722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@Farid_Gon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38049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@MARIANOTELLEZ1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(166)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53945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@ColuchiMiguel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(151)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64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@Jeanm15Evenou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(144)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@matiuelcapr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25680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@VetroTom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(139)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6609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@DonisKimmy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2078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@renato_blk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7966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@wpuertas5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@ESPNtenis (119)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605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756D1D-2336-4448-AD08-652630B789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27991767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F4491A-E17B-4592-BC57-95826ED502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C30E38F-C5F6-4DBD-825F-711C8A1F00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404844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73F682-3482-4B6B-AC02-593FEC64E9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D7F3B0-AA3F-492E-8A76-97E89A52A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54454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F916D-C451-4AB3-BF00-1E2A949502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53DEB5-C9A6-4C7A-ACBC-9EDDDDF0C0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2564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99172178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629965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7473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073310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30689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@Rovhi - 2017-09-30 21:39:09</a:t>
                      </a:r>
                      <a:r>
                        <a:rPr lang="es-ES" sz="1000"/>
                        <a:t>
@ESPNtenis Estaba dopada? Que desprestigio para ese torneo. #ChinaOpen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024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@xerius76 - 2017-09-30 00:37:30</a:t>
                      </a:r>
                      <a:r>
                        <a:rPr lang="en-US" sz="1000"/>
                        <a:t>
@ESPNtenis Catalanes independentistad a estos no los follower?.No?.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6857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@basket_tennis - 2017-09-29 22:16:04</a:t>
                      </a:r>
                      <a:r>
                        <a:rPr lang="es-ES" sz="1000"/>
                        <a:t>
@ESPNtenis ¿De retirarse también? Puede ser. Talento sin alma ni espíritu de sacrificio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4419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@danya7 - 2017-09-28 23:02:54</a:t>
                      </a:r>
                      <a:r>
                        <a:rPr lang="es-ES" sz="1000"/>
                        <a:t>
@ESPNtenis ¿La hora de que lo expulsen de la ATP por sus arranques? 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57164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@justopgon - 2017-09-28 15:47:12</a:t>
                      </a:r>
                      <a:r>
                        <a:rPr lang="es-ES" sz="1000"/>
                        <a:t>
@ESPNtenis Todo. Tremendo Torneo. 
Bueno: Federer Nadal partners en Dobles ?? Lo Maximo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257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@aurday - 2017-09-27 22:47:16</a:t>
                      </a:r>
                      <a:r>
                        <a:rPr lang="es-ES" sz="1000"/>
                        <a:t>
@ESPNtenis A que se refiere con una larga carrera? No es ningún bebé... y hace mucho que tiene cero interés en el deporte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1153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@FelipePezao - 2017-09-27 19:09:45</a:t>
                      </a:r>
                      <a:r>
                        <a:rPr lang="es-ES" sz="1000"/>
                        <a:t>
@ESPNtenis Y los creditos para la chica que hizo el video?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675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pt-BR" sz="1000" b="1"/>
                        <a:t>@ESPNtenis</a:t>
                      </a:r>
                      <a:r>
                        <a:rPr lang="pt-BR" sz="1000"/>
                        <a:t> was asked by </a:t>
                      </a:r>
                      <a:r>
                        <a:rPr lang="pt-BR" sz="1000" b="1"/>
                        <a:t>@alcalejon - 2017-09-27 15:50:49</a:t>
                      </a:r>
                      <a:r>
                        <a:rPr lang="pt-BR" sz="1000"/>
                        <a:t>
@ESPNtenis Já deu de roubar meu conteúdo, né? Roubar printscreen é o cúmulo do cúmulo da preguiça. Feliz block!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48357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@ESPNtenis</a:t>
                      </a:r>
                      <a:r>
                        <a:rPr lang="es-ES" sz="1000"/>
                        <a:t> was asked by </a:t>
                      </a:r>
                      <a:r>
                        <a:rPr lang="es-ES" sz="1000" b="1"/>
                        <a:t>@CelinaIriondo - 2017-09-27 15:45:36</a:t>
                      </a:r>
                      <a:r>
                        <a:rPr lang="es-ES" sz="1000"/>
                        <a:t>
@ESPNtenis están pasando algún torne x tele ??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06448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@ESPNtenis</a:t>
                      </a:r>
                      <a:r>
                        <a:rPr lang="en-US" sz="1000"/>
                        <a:t> was asked by </a:t>
                      </a:r>
                      <a:r>
                        <a:rPr lang="en-US" sz="1000" b="1"/>
                        <a:t>@anibalhOK - 2017-09-27 13:42:37</a:t>
                      </a:r>
                      <a:r>
                        <a:rPr lang="en-US" sz="1000"/>
                        <a:t>
@ESPNtenis Lo mato?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019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132C6-23B2-40A1-81F7-69C9FD125E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09/01/2017 - 09/30/2017</a:t>
            </a:r>
          </a:p>
        </p:txBody>
      </p:sp>
    </p:spTree>
    <p:extLst>
      <p:ext uri="{BB962C8B-B14F-4D97-AF65-F5344CB8AC3E}">
        <p14:creationId xmlns:p14="http://schemas.microsoft.com/office/powerpoint/2010/main" val="391509895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1286</Words>
  <Application>Microsoft Office PowerPoint</Application>
  <PresentationFormat>On-screen Show (4:3)</PresentationFormat>
  <Paragraphs>480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Calibri</vt:lpstr>
      <vt:lpstr>Arial</vt:lpstr>
      <vt:lpstr>quintly_template</vt:lpstr>
      <vt:lpstr>Reporte Twitter</vt:lpstr>
      <vt:lpstr>Twitter Key Metrics Table</vt:lpstr>
      <vt:lpstr>Twitter Key Metrics Radar</vt:lpstr>
      <vt:lpstr>Twitter Followers Change Per Weekday</vt:lpstr>
      <vt:lpstr>Twitter Followers Total</vt:lpstr>
      <vt:lpstr>Twitter Followers Change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6</vt:lpstr>
      <vt:lpstr>Twitter Own and Retweeted Tweets Table - 2 of 6</vt:lpstr>
      <vt:lpstr>Twitter Own and Retweeted Tweets Table - 3 of 6</vt:lpstr>
      <vt:lpstr>Twitter Own and Retweeted Tweets Table - 4 of 6</vt:lpstr>
      <vt:lpstr>Twitter Own and Retweeted Tweets Table - 5 of 6</vt:lpstr>
      <vt:lpstr>Twitter Own and Retweeted Tweets Table - 6 of 6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2017-10-03T13:23:37Z</dcterms:created>
  <dcterms:modified xsi:type="dcterms:W3CDTF">2017-10-03T13:24:30Z</dcterms:modified>
</cp:coreProperties>
</file>