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20.340299999999999</c:v>
                </c:pt>
                <c:pt idx="1">
                  <c:v>36.885199999999998</c:v>
                </c:pt>
                <c:pt idx="2">
                  <c:v>0</c:v>
                </c:pt>
                <c:pt idx="3">
                  <c:v>100</c:v>
                </c:pt>
                <c:pt idx="4">
                  <c:v>75.805199999999999</c:v>
                </c:pt>
                <c:pt idx="5">
                  <c:v>100</c:v>
                </c:pt>
                <c:pt idx="6">
                  <c:v>59.121299999999998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11-49B5-B1FE-37669D78A5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71.251199999999997</c:v>
                </c:pt>
                <c:pt idx="1">
                  <c:v>90.983599999999996</c:v>
                </c:pt>
                <c:pt idx="2">
                  <c:v>0</c:v>
                </c:pt>
                <c:pt idx="3">
                  <c:v>7.6806999999999999</c:v>
                </c:pt>
                <c:pt idx="4">
                  <c:v>100</c:v>
                </c:pt>
                <c:pt idx="5">
                  <c:v>75.986800000000002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11-49B5-B1FE-37669D78A5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3.4098999999999999</c:v>
                </c:pt>
                <c:pt idx="4">
                  <c:v>79.104500000000002</c:v>
                </c:pt>
                <c:pt idx="5">
                  <c:v>52.162599999999998</c:v>
                </c:pt>
                <c:pt idx="6">
                  <c:v>49.568100000000001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11-49B5-B1FE-37669D78A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751888"/>
        <c:axId val="240033144"/>
      </c:radarChart>
      <c:catAx>
        <c:axId val="24175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33144"/>
        <c:crosses val="autoZero"/>
        <c:auto val="1"/>
        <c:lblAlgn val="ctr"/>
        <c:lblOffset val="100"/>
        <c:noMultiLvlLbl val="0"/>
      </c:catAx>
      <c:valAx>
        <c:axId val="24003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5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28</c:v>
                </c:pt>
                <c:pt idx="2">
                  <c:v>35</c:v>
                </c:pt>
                <c:pt idx="3">
                  <c:v>31</c:v>
                </c:pt>
                <c:pt idx="4">
                  <c:v>29</c:v>
                </c:pt>
                <c:pt idx="5">
                  <c:v>28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5A-41DC-BD30-C61CE1A8FB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196</c:v>
                </c:pt>
                <c:pt idx="1">
                  <c:v>68</c:v>
                </c:pt>
                <c:pt idx="2">
                  <c:v>87</c:v>
                </c:pt>
                <c:pt idx="3">
                  <c:v>243</c:v>
                </c:pt>
                <c:pt idx="4">
                  <c:v>196</c:v>
                </c:pt>
                <c:pt idx="5">
                  <c:v>183</c:v>
                </c:pt>
                <c:pt idx="6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5A-41DC-BD30-C61CE1A8FB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121</c:v>
                </c:pt>
                <c:pt idx="1">
                  <c:v>94</c:v>
                </c:pt>
                <c:pt idx="2">
                  <c:v>101</c:v>
                </c:pt>
                <c:pt idx="3">
                  <c:v>174</c:v>
                </c:pt>
                <c:pt idx="4">
                  <c:v>125</c:v>
                </c:pt>
                <c:pt idx="5">
                  <c:v>105</c:v>
                </c:pt>
                <c:pt idx="6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5A-41DC-BD30-C61CE1A8F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245448"/>
        <c:axId val="293244464"/>
      </c:barChart>
      <c:catAx>
        <c:axId val="29324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44464"/>
        <c:crosses val="autoZero"/>
        <c:auto val="1"/>
        <c:lblAlgn val="ctr"/>
        <c:lblOffset val="100"/>
        <c:noMultiLvlLbl val="0"/>
      </c:catAx>
      <c:valAx>
        <c:axId val="29324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4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35960</c:v>
                </c:pt>
                <c:pt idx="1">
                  <c:v>35983</c:v>
                </c:pt>
                <c:pt idx="2">
                  <c:v>36009</c:v>
                </c:pt>
                <c:pt idx="3">
                  <c:v>36034</c:v>
                </c:pt>
                <c:pt idx="4">
                  <c:v>36054</c:v>
                </c:pt>
                <c:pt idx="5">
                  <c:v>36090</c:v>
                </c:pt>
                <c:pt idx="6">
                  <c:v>36112</c:v>
                </c:pt>
                <c:pt idx="7">
                  <c:v>36145</c:v>
                </c:pt>
                <c:pt idx="8">
                  <c:v>36187</c:v>
                </c:pt>
                <c:pt idx="9">
                  <c:v>36205</c:v>
                </c:pt>
                <c:pt idx="10">
                  <c:v>36232</c:v>
                </c:pt>
                <c:pt idx="11">
                  <c:v>36265</c:v>
                </c:pt>
                <c:pt idx="12">
                  <c:v>36288</c:v>
                </c:pt>
                <c:pt idx="13">
                  <c:v>36319</c:v>
                </c:pt>
                <c:pt idx="14">
                  <c:v>36338</c:v>
                </c:pt>
                <c:pt idx="15">
                  <c:v>36359</c:v>
                </c:pt>
                <c:pt idx="16">
                  <c:v>36380</c:v>
                </c:pt>
                <c:pt idx="17">
                  <c:v>36401</c:v>
                </c:pt>
                <c:pt idx="18">
                  <c:v>36430</c:v>
                </c:pt>
                <c:pt idx="19">
                  <c:v>36474</c:v>
                </c:pt>
                <c:pt idx="20">
                  <c:v>36509</c:v>
                </c:pt>
                <c:pt idx="21">
                  <c:v>36543</c:v>
                </c:pt>
                <c:pt idx="22">
                  <c:v>36568</c:v>
                </c:pt>
                <c:pt idx="23">
                  <c:v>36596</c:v>
                </c:pt>
                <c:pt idx="24">
                  <c:v>36626</c:v>
                </c:pt>
                <c:pt idx="25">
                  <c:v>36656</c:v>
                </c:pt>
                <c:pt idx="26">
                  <c:v>36694</c:v>
                </c:pt>
                <c:pt idx="27">
                  <c:v>36728</c:v>
                </c:pt>
                <c:pt idx="28">
                  <c:v>36756</c:v>
                </c:pt>
                <c:pt idx="29">
                  <c:v>36786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9F-4ED2-9A1C-1EA0DC916D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124104</c:v>
                </c:pt>
                <c:pt idx="1">
                  <c:v>124313</c:v>
                </c:pt>
                <c:pt idx="2">
                  <c:v>124553</c:v>
                </c:pt>
                <c:pt idx="3">
                  <c:v>124805</c:v>
                </c:pt>
                <c:pt idx="4">
                  <c:v>125035</c:v>
                </c:pt>
                <c:pt idx="5">
                  <c:v>125307</c:v>
                </c:pt>
                <c:pt idx="6">
                  <c:v>125565</c:v>
                </c:pt>
                <c:pt idx="7">
                  <c:v>125788</c:v>
                </c:pt>
                <c:pt idx="8">
                  <c:v>126014</c:v>
                </c:pt>
                <c:pt idx="9">
                  <c:v>126229</c:v>
                </c:pt>
                <c:pt idx="10">
                  <c:v>126455</c:v>
                </c:pt>
                <c:pt idx="11">
                  <c:v>126299</c:v>
                </c:pt>
                <c:pt idx="12">
                  <c:v>126114</c:v>
                </c:pt>
                <c:pt idx="13">
                  <c:v>126376</c:v>
                </c:pt>
                <c:pt idx="14">
                  <c:v>126457</c:v>
                </c:pt>
                <c:pt idx="15">
                  <c:v>126596</c:v>
                </c:pt>
                <c:pt idx="16">
                  <c:v>126707</c:v>
                </c:pt>
                <c:pt idx="17">
                  <c:v>126814</c:v>
                </c:pt>
                <c:pt idx="18">
                  <c:v>126891</c:v>
                </c:pt>
                <c:pt idx="19">
                  <c:v>126999</c:v>
                </c:pt>
                <c:pt idx="20">
                  <c:v>127162</c:v>
                </c:pt>
                <c:pt idx="21">
                  <c:v>127386</c:v>
                </c:pt>
                <c:pt idx="22">
                  <c:v>127581</c:v>
                </c:pt>
                <c:pt idx="23">
                  <c:v>127749</c:v>
                </c:pt>
                <c:pt idx="24">
                  <c:v>127949</c:v>
                </c:pt>
                <c:pt idx="25">
                  <c:v>128068</c:v>
                </c:pt>
                <c:pt idx="26">
                  <c:v>128221</c:v>
                </c:pt>
                <c:pt idx="27">
                  <c:v>128509</c:v>
                </c:pt>
                <c:pt idx="28">
                  <c:v>128712</c:v>
                </c:pt>
                <c:pt idx="29">
                  <c:v>128860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9F-4ED2-9A1C-1EA0DC916D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177445</c:v>
                </c:pt>
                <c:pt idx="1">
                  <c:v>177584</c:v>
                </c:pt>
                <c:pt idx="2">
                  <c:v>177751</c:v>
                </c:pt>
                <c:pt idx="3">
                  <c:v>177912</c:v>
                </c:pt>
                <c:pt idx="4">
                  <c:v>178036</c:v>
                </c:pt>
                <c:pt idx="5">
                  <c:v>178188</c:v>
                </c:pt>
                <c:pt idx="6">
                  <c:v>178392</c:v>
                </c:pt>
                <c:pt idx="7">
                  <c:v>178519</c:v>
                </c:pt>
                <c:pt idx="8">
                  <c:v>178623</c:v>
                </c:pt>
                <c:pt idx="9">
                  <c:v>178689</c:v>
                </c:pt>
                <c:pt idx="10">
                  <c:v>178798</c:v>
                </c:pt>
                <c:pt idx="11">
                  <c:v>178898</c:v>
                </c:pt>
                <c:pt idx="12">
                  <c:v>178974</c:v>
                </c:pt>
                <c:pt idx="13">
                  <c:v>179203</c:v>
                </c:pt>
                <c:pt idx="14">
                  <c:v>179358</c:v>
                </c:pt>
                <c:pt idx="15">
                  <c:v>179487</c:v>
                </c:pt>
                <c:pt idx="16">
                  <c:v>179623</c:v>
                </c:pt>
                <c:pt idx="17">
                  <c:v>179738</c:v>
                </c:pt>
                <c:pt idx="18">
                  <c:v>179797</c:v>
                </c:pt>
                <c:pt idx="19">
                  <c:v>179860</c:v>
                </c:pt>
                <c:pt idx="20">
                  <c:v>179988</c:v>
                </c:pt>
                <c:pt idx="21">
                  <c:v>180084</c:v>
                </c:pt>
                <c:pt idx="22">
                  <c:v>180162</c:v>
                </c:pt>
                <c:pt idx="23">
                  <c:v>180235</c:v>
                </c:pt>
                <c:pt idx="24">
                  <c:v>180334</c:v>
                </c:pt>
                <c:pt idx="25">
                  <c:v>180427</c:v>
                </c:pt>
                <c:pt idx="26">
                  <c:v>180538</c:v>
                </c:pt>
                <c:pt idx="27">
                  <c:v>180673</c:v>
                </c:pt>
                <c:pt idx="28">
                  <c:v>180780</c:v>
                </c:pt>
                <c:pt idx="29">
                  <c:v>180853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9F-4ED2-9A1C-1EA0DC916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243808"/>
        <c:axId val="293245776"/>
      </c:lineChart>
      <c:dateAx>
        <c:axId val="293243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45776"/>
        <c:crosses val="autoZero"/>
        <c:auto val="1"/>
        <c:lblOffset val="100"/>
        <c:baseTimeUnit val="days"/>
      </c:dateAx>
      <c:valAx>
        <c:axId val="29324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4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</c:v>
                </c:pt>
                <c:pt idx="1">
                  <c:v>23</c:v>
                </c:pt>
                <c:pt idx="2">
                  <c:v>26</c:v>
                </c:pt>
                <c:pt idx="3">
                  <c:v>25</c:v>
                </c:pt>
                <c:pt idx="4">
                  <c:v>20</c:v>
                </c:pt>
                <c:pt idx="5">
                  <c:v>36</c:v>
                </c:pt>
                <c:pt idx="6">
                  <c:v>22</c:v>
                </c:pt>
                <c:pt idx="7">
                  <c:v>33</c:v>
                </c:pt>
                <c:pt idx="8">
                  <c:v>42</c:v>
                </c:pt>
                <c:pt idx="9">
                  <c:v>18</c:v>
                </c:pt>
                <c:pt idx="10">
                  <c:v>27</c:v>
                </c:pt>
                <c:pt idx="11">
                  <c:v>33</c:v>
                </c:pt>
                <c:pt idx="12">
                  <c:v>23</c:v>
                </c:pt>
                <c:pt idx="13">
                  <c:v>31</c:v>
                </c:pt>
                <c:pt idx="14">
                  <c:v>19</c:v>
                </c:pt>
                <c:pt idx="15">
                  <c:v>21</c:v>
                </c:pt>
                <c:pt idx="16">
                  <c:v>21</c:v>
                </c:pt>
                <c:pt idx="17">
                  <c:v>21</c:v>
                </c:pt>
                <c:pt idx="18">
                  <c:v>29</c:v>
                </c:pt>
                <c:pt idx="19">
                  <c:v>44</c:v>
                </c:pt>
                <c:pt idx="20">
                  <c:v>35</c:v>
                </c:pt>
                <c:pt idx="21">
                  <c:v>34</c:v>
                </c:pt>
                <c:pt idx="22">
                  <c:v>25</c:v>
                </c:pt>
                <c:pt idx="23">
                  <c:v>28</c:v>
                </c:pt>
                <c:pt idx="24">
                  <c:v>30</c:v>
                </c:pt>
                <c:pt idx="25">
                  <c:v>30</c:v>
                </c:pt>
                <c:pt idx="26">
                  <c:v>38</c:v>
                </c:pt>
                <c:pt idx="27">
                  <c:v>34</c:v>
                </c:pt>
                <c:pt idx="28">
                  <c:v>28</c:v>
                </c:pt>
                <c:pt idx="2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A1-4615-9253-81D733FED0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247</c:v>
                </c:pt>
                <c:pt idx="1">
                  <c:v>209</c:v>
                </c:pt>
                <c:pt idx="2">
                  <c:v>240</c:v>
                </c:pt>
                <c:pt idx="3">
                  <c:v>252</c:v>
                </c:pt>
                <c:pt idx="4">
                  <c:v>230</c:v>
                </c:pt>
                <c:pt idx="5">
                  <c:v>272</c:v>
                </c:pt>
                <c:pt idx="6">
                  <c:v>258</c:v>
                </c:pt>
                <c:pt idx="7">
                  <c:v>223</c:v>
                </c:pt>
                <c:pt idx="8">
                  <c:v>226</c:v>
                </c:pt>
                <c:pt idx="9">
                  <c:v>215</c:v>
                </c:pt>
                <c:pt idx="10">
                  <c:v>226</c:v>
                </c:pt>
                <c:pt idx="11">
                  <c:v>-156</c:v>
                </c:pt>
                <c:pt idx="12">
                  <c:v>-185</c:v>
                </c:pt>
                <c:pt idx="13">
                  <c:v>262</c:v>
                </c:pt>
                <c:pt idx="14">
                  <c:v>81</c:v>
                </c:pt>
                <c:pt idx="15">
                  <c:v>139</c:v>
                </c:pt>
                <c:pt idx="16">
                  <c:v>111</c:v>
                </c:pt>
                <c:pt idx="17">
                  <c:v>107</c:v>
                </c:pt>
                <c:pt idx="18">
                  <c:v>77</c:v>
                </c:pt>
                <c:pt idx="19">
                  <c:v>108</c:v>
                </c:pt>
                <c:pt idx="20">
                  <c:v>163</c:v>
                </c:pt>
                <c:pt idx="21">
                  <c:v>224</c:v>
                </c:pt>
                <c:pt idx="22">
                  <c:v>195</c:v>
                </c:pt>
                <c:pt idx="23">
                  <c:v>168</c:v>
                </c:pt>
                <c:pt idx="24">
                  <c:v>200</c:v>
                </c:pt>
                <c:pt idx="25">
                  <c:v>119</c:v>
                </c:pt>
                <c:pt idx="26">
                  <c:v>153</c:v>
                </c:pt>
                <c:pt idx="27">
                  <c:v>288</c:v>
                </c:pt>
                <c:pt idx="28">
                  <c:v>203</c:v>
                </c:pt>
                <c:pt idx="29">
                  <c:v>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A1-4615-9253-81D733FED0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142</c:v>
                </c:pt>
                <c:pt idx="1">
                  <c:v>139</c:v>
                </c:pt>
                <c:pt idx="2">
                  <c:v>167</c:v>
                </c:pt>
                <c:pt idx="3">
                  <c:v>161</c:v>
                </c:pt>
                <c:pt idx="4">
                  <c:v>124</c:v>
                </c:pt>
                <c:pt idx="5">
                  <c:v>152</c:v>
                </c:pt>
                <c:pt idx="6">
                  <c:v>204</c:v>
                </c:pt>
                <c:pt idx="7">
                  <c:v>127</c:v>
                </c:pt>
                <c:pt idx="8">
                  <c:v>104</c:v>
                </c:pt>
                <c:pt idx="9">
                  <c:v>66</c:v>
                </c:pt>
                <c:pt idx="10">
                  <c:v>109</c:v>
                </c:pt>
                <c:pt idx="11">
                  <c:v>100</c:v>
                </c:pt>
                <c:pt idx="12">
                  <c:v>76</c:v>
                </c:pt>
                <c:pt idx="13">
                  <c:v>229</c:v>
                </c:pt>
                <c:pt idx="14">
                  <c:v>155</c:v>
                </c:pt>
                <c:pt idx="15">
                  <c:v>129</c:v>
                </c:pt>
                <c:pt idx="16">
                  <c:v>136</c:v>
                </c:pt>
                <c:pt idx="17">
                  <c:v>115</c:v>
                </c:pt>
                <c:pt idx="18">
                  <c:v>59</c:v>
                </c:pt>
                <c:pt idx="19">
                  <c:v>63</c:v>
                </c:pt>
                <c:pt idx="20">
                  <c:v>128</c:v>
                </c:pt>
                <c:pt idx="21">
                  <c:v>96</c:v>
                </c:pt>
                <c:pt idx="22">
                  <c:v>78</c:v>
                </c:pt>
                <c:pt idx="23">
                  <c:v>73</c:v>
                </c:pt>
                <c:pt idx="24">
                  <c:v>99</c:v>
                </c:pt>
                <c:pt idx="25">
                  <c:v>93</c:v>
                </c:pt>
                <c:pt idx="26">
                  <c:v>111</c:v>
                </c:pt>
                <c:pt idx="27">
                  <c:v>135</c:v>
                </c:pt>
                <c:pt idx="28">
                  <c:v>107</c:v>
                </c:pt>
                <c:pt idx="29">
                  <c:v>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A1-4615-9253-81D733FED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00696"/>
        <c:axId val="297402992"/>
      </c:lineChart>
      <c:dateAx>
        <c:axId val="297400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02992"/>
        <c:crosses val="autoZero"/>
        <c:auto val="1"/>
        <c:lblOffset val="100"/>
        <c:baseTimeUnit val="days"/>
      </c:dateAx>
      <c:valAx>
        <c:axId val="29740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0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2</c:v>
                </c:pt>
                <c:pt idx="25">
                  <c:v>4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64-46A7-A44C-AB1AE2AB07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6</c:v>
                </c:pt>
                <c:pt idx="8">
                  <c:v>2</c:v>
                </c:pt>
                <c:pt idx="9">
                  <c:v>0</c:v>
                </c:pt>
                <c:pt idx="10">
                  <c:v>5</c:v>
                </c:pt>
                <c:pt idx="11">
                  <c:v>5</c:v>
                </c:pt>
                <c:pt idx="12">
                  <c:v>7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6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6</c:v>
                </c:pt>
                <c:pt idx="21">
                  <c:v>6</c:v>
                </c:pt>
                <c:pt idx="22">
                  <c:v>2</c:v>
                </c:pt>
                <c:pt idx="23">
                  <c:v>0</c:v>
                </c:pt>
                <c:pt idx="24">
                  <c:v>4</c:v>
                </c:pt>
                <c:pt idx="25">
                  <c:v>3</c:v>
                </c:pt>
                <c:pt idx="26">
                  <c:v>5</c:v>
                </c:pt>
                <c:pt idx="27">
                  <c:v>4</c:v>
                </c:pt>
                <c:pt idx="28">
                  <c:v>3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64-46A7-A44C-AB1AE2AB07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6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4</c:v>
                </c:pt>
                <c:pt idx="15">
                  <c:v>0</c:v>
                </c:pt>
                <c:pt idx="16">
                  <c:v>0</c:v>
                </c:pt>
                <c:pt idx="17">
                  <c:v>7</c:v>
                </c:pt>
                <c:pt idx="18">
                  <c:v>6</c:v>
                </c:pt>
                <c:pt idx="19">
                  <c:v>6</c:v>
                </c:pt>
                <c:pt idx="20">
                  <c:v>7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  <c:pt idx="24">
                  <c:v>4</c:v>
                </c:pt>
                <c:pt idx="25">
                  <c:v>6</c:v>
                </c:pt>
                <c:pt idx="26">
                  <c:v>5</c:v>
                </c:pt>
                <c:pt idx="27">
                  <c:v>6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64-46A7-A44C-AB1AE2AB0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06928"/>
        <c:axId val="293238888"/>
      </c:lineChart>
      <c:dateAx>
        <c:axId val="297406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38888"/>
        <c:crosses val="autoZero"/>
        <c:auto val="1"/>
        <c:lblOffset val="100"/>
        <c:baseTimeUnit val="days"/>
      </c:dateAx>
      <c:valAx>
        <c:axId val="29323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0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</c:v>
                </c:pt>
                <c:pt idx="1">
                  <c:v>111</c:v>
                </c:pt>
                <c:pt idx="2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EF-4E3F-90C1-44F62EF3C0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35</c:v>
                </c:pt>
                <c:pt idx="1">
                  <c:v>10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EF-4E3F-90C1-44F62EF3C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602208"/>
        <c:axId val="294602864"/>
      </c:barChart>
      <c:catAx>
        <c:axId val="29460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02864"/>
        <c:crosses val="autoZero"/>
        <c:auto val="1"/>
        <c:lblAlgn val="ctr"/>
        <c:lblOffset val="100"/>
        <c:noMultiLvlLbl val="0"/>
      </c:catAx>
      <c:valAx>
        <c:axId val="29460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0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9</c:v>
                </c:pt>
                <c:pt idx="2">
                  <c:v>6</c:v>
                </c:pt>
                <c:pt idx="3">
                  <c:v>5</c:v>
                </c:pt>
                <c:pt idx="4">
                  <c:v>10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9E-4167-BB7E-997755084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19</c:v>
                </c:pt>
                <c:pt idx="1">
                  <c:v>15</c:v>
                </c:pt>
                <c:pt idx="2">
                  <c:v>20</c:v>
                </c:pt>
                <c:pt idx="3">
                  <c:v>17</c:v>
                </c:pt>
                <c:pt idx="4">
                  <c:v>22</c:v>
                </c:pt>
                <c:pt idx="5">
                  <c:v>11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9E-4167-BB7E-997755084C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25</c:v>
                </c:pt>
                <c:pt idx="1">
                  <c:v>25</c:v>
                </c:pt>
                <c:pt idx="2">
                  <c:v>23</c:v>
                </c:pt>
                <c:pt idx="3">
                  <c:v>26</c:v>
                </c:pt>
                <c:pt idx="4">
                  <c:v>19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9E-4167-BB7E-997755084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600240"/>
        <c:axId val="294601224"/>
      </c:barChart>
      <c:catAx>
        <c:axId val="29460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01224"/>
        <c:crosses val="autoZero"/>
        <c:auto val="1"/>
        <c:lblAlgn val="ctr"/>
        <c:lblOffset val="100"/>
        <c:noMultiLvlLbl val="0"/>
      </c:catAx>
      <c:valAx>
        <c:axId val="29460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0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0.48387540208396002</c:v>
                </c:pt>
                <c:pt idx="1">
                  <c:v>1.1275152203862999</c:v>
                </c:pt>
                <c:pt idx="2">
                  <c:v>0.69282159843839997</c:v>
                </c:pt>
                <c:pt idx="3">
                  <c:v>1.248178594012</c:v>
                </c:pt>
                <c:pt idx="4">
                  <c:v>0.75660517416765005</c:v>
                </c:pt>
                <c:pt idx="5">
                  <c:v>0.44916558986061</c:v>
                </c:pt>
                <c:pt idx="6">
                  <c:v>0.57643490134623998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5C-42AF-9C9F-E693925618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4.4233462801863001E-2</c:v>
                </c:pt>
                <c:pt idx="1">
                  <c:v>5.5133009703620998E-2</c:v>
                </c:pt>
                <c:pt idx="2">
                  <c:v>6.0048070081118003E-2</c:v>
                </c:pt>
                <c:pt idx="3">
                  <c:v>6.4319777657271995E-2</c:v>
                </c:pt>
                <c:pt idx="4">
                  <c:v>8.6861084078079007E-2</c:v>
                </c:pt>
                <c:pt idx="5">
                  <c:v>4.4993825927081003E-2</c:v>
                </c:pt>
                <c:pt idx="6">
                  <c:v>4.7098740193410003E-2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5C-42AF-9C9F-E693925618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1.8599043254498002E-2</c:v>
                </c:pt>
                <c:pt idx="1">
                  <c:v>3.3759607924129999E-2</c:v>
                </c:pt>
                <c:pt idx="2">
                  <c:v>3.4316831726420999E-2</c:v>
                </c:pt>
                <c:pt idx="3">
                  <c:v>2.6836277666591999E-2</c:v>
                </c:pt>
                <c:pt idx="4">
                  <c:v>2.0359412673542999E-2</c:v>
                </c:pt>
                <c:pt idx="5">
                  <c:v>2.9863409787383999E-2</c:v>
                </c:pt>
                <c:pt idx="6">
                  <c:v>1.3675767098895E-2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5C-42AF-9C9F-E693925618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590728"/>
        <c:axId val="294591056"/>
      </c:barChart>
      <c:catAx>
        <c:axId val="29459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91056"/>
        <c:crosses val="autoZero"/>
        <c:auto val="1"/>
        <c:lblAlgn val="ctr"/>
        <c:lblOffset val="100"/>
        <c:noMultiLvlLbl val="0"/>
      </c:catAx>
      <c:valAx>
        <c:axId val="29459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9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5</c:v>
                </c:pt>
                <c:pt idx="11">
                  <c:v>4</c:v>
                </c:pt>
                <c:pt idx="12">
                  <c:v>1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E1-42C4-866E-BAB6F437E5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7</c:v>
                </c:pt>
                <c:pt idx="10">
                  <c:v>12</c:v>
                </c:pt>
                <c:pt idx="11">
                  <c:v>14</c:v>
                </c:pt>
                <c:pt idx="12">
                  <c:v>11</c:v>
                </c:pt>
                <c:pt idx="13">
                  <c:v>10</c:v>
                </c:pt>
                <c:pt idx="14">
                  <c:v>8</c:v>
                </c:pt>
                <c:pt idx="15">
                  <c:v>9</c:v>
                </c:pt>
                <c:pt idx="16">
                  <c:v>13</c:v>
                </c:pt>
                <c:pt idx="17">
                  <c:v>8</c:v>
                </c:pt>
                <c:pt idx="18">
                  <c:v>9</c:v>
                </c:pt>
                <c:pt idx="19">
                  <c:v>7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E1-42C4-866E-BAB6F437E5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15</c:v>
                </c:pt>
                <c:pt idx="10">
                  <c:v>8</c:v>
                </c:pt>
                <c:pt idx="11">
                  <c:v>12</c:v>
                </c:pt>
                <c:pt idx="12">
                  <c:v>16</c:v>
                </c:pt>
                <c:pt idx="13">
                  <c:v>8</c:v>
                </c:pt>
                <c:pt idx="14">
                  <c:v>8</c:v>
                </c:pt>
                <c:pt idx="15">
                  <c:v>9</c:v>
                </c:pt>
                <c:pt idx="16">
                  <c:v>10</c:v>
                </c:pt>
                <c:pt idx="17">
                  <c:v>6</c:v>
                </c:pt>
                <c:pt idx="18">
                  <c:v>15</c:v>
                </c:pt>
                <c:pt idx="19">
                  <c:v>13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E1-42C4-866E-BAB6F437E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594992"/>
        <c:axId val="294596632"/>
      </c:lineChart>
      <c:catAx>
        <c:axId val="29459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96632"/>
        <c:crosses val="autoZero"/>
        <c:auto val="1"/>
        <c:lblAlgn val="ctr"/>
        <c:lblOffset val="100"/>
        <c:noMultiLvlLbl val="0"/>
      </c:catAx>
      <c:valAx>
        <c:axId val="29459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9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0.94046473257253005</c:v>
                </c:pt>
                <c:pt idx="10">
                  <c:v>1.0141619689262</c:v>
                </c:pt>
                <c:pt idx="11">
                  <c:v>0.53141757184105998</c:v>
                </c:pt>
                <c:pt idx="12">
                  <c:v>0.46473257252853001</c:v>
                </c:pt>
                <c:pt idx="13">
                  <c:v>0.67991200329988</c:v>
                </c:pt>
                <c:pt idx="14">
                  <c:v>0.65860030248865997</c:v>
                </c:pt>
                <c:pt idx="15">
                  <c:v>0.36848618176817999</c:v>
                </c:pt>
                <c:pt idx="16">
                  <c:v>0.82634401209955</c:v>
                </c:pt>
                <c:pt idx="17">
                  <c:v>0.78463724277005997</c:v>
                </c:pt>
                <c:pt idx="18">
                  <c:v>0.41798432558778997</c:v>
                </c:pt>
                <c:pt idx="19">
                  <c:v>0.59810257115358001</c:v>
                </c:pt>
                <c:pt idx="20">
                  <c:v>2.6298180484897999</c:v>
                </c:pt>
                <c:pt idx="21">
                  <c:v>0.40423484119345998</c:v>
                </c:pt>
                <c:pt idx="22">
                  <c:v>0.44273339749759</c:v>
                </c:pt>
                <c:pt idx="23">
                  <c:v>0.40148494431458998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30-4E13-8DD4-2B1C41F906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4.4287680116413E-2</c:v>
                </c:pt>
                <c:pt idx="9">
                  <c:v>8.8914296560248005E-2</c:v>
                </c:pt>
                <c:pt idx="10">
                  <c:v>8.4159773078363004E-2</c:v>
                </c:pt>
                <c:pt idx="11">
                  <c:v>6.3607050779440996E-2</c:v>
                </c:pt>
                <c:pt idx="12">
                  <c:v>5.7085094176026002E-2</c:v>
                </c:pt>
                <c:pt idx="13">
                  <c:v>4.4841276117867999E-2</c:v>
                </c:pt>
                <c:pt idx="14">
                  <c:v>4.5177387975895003E-2</c:v>
                </c:pt>
                <c:pt idx="15">
                  <c:v>3.1809801988375998E-2</c:v>
                </c:pt>
                <c:pt idx="16">
                  <c:v>5.4933757067473998E-2</c:v>
                </c:pt>
                <c:pt idx="17">
                  <c:v>4.7648798696677E-2</c:v>
                </c:pt>
                <c:pt idx="18">
                  <c:v>8.4093868792475004E-2</c:v>
                </c:pt>
                <c:pt idx="19">
                  <c:v>5.7054281782623999E-2</c:v>
                </c:pt>
                <c:pt idx="20">
                  <c:v>2.5307245780808001E-2</c:v>
                </c:pt>
                <c:pt idx="21">
                  <c:v>0</c:v>
                </c:pt>
                <c:pt idx="22">
                  <c:v>0</c:v>
                </c:pt>
                <c:pt idx="23">
                  <c:v>0.13128133748793999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30-4E13-8DD4-2B1C41F906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1.3677599441730999E-2</c:v>
                </c:pt>
                <c:pt idx="9">
                  <c:v>1.2505233775296999E-2</c:v>
                </c:pt>
                <c:pt idx="10">
                  <c:v>1.5491974877879001E-2</c:v>
                </c:pt>
                <c:pt idx="11">
                  <c:v>2.8890439637124999E-2</c:v>
                </c:pt>
                <c:pt idx="12">
                  <c:v>2.6762037683181999E-2</c:v>
                </c:pt>
                <c:pt idx="13">
                  <c:v>2.1632937892533E-2</c:v>
                </c:pt>
                <c:pt idx="14">
                  <c:v>1.7236566643405001E-2</c:v>
                </c:pt>
                <c:pt idx="15">
                  <c:v>2.400558269365E-2</c:v>
                </c:pt>
                <c:pt idx="16">
                  <c:v>2.4061409630146999E-2</c:v>
                </c:pt>
                <c:pt idx="17">
                  <c:v>2.2609909281228E-2</c:v>
                </c:pt>
                <c:pt idx="18">
                  <c:v>6.8778785764131004E-2</c:v>
                </c:pt>
                <c:pt idx="19">
                  <c:v>1.7048687530194999E-2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30-4E13-8DD4-2B1C41F906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597616"/>
        <c:axId val="294589744"/>
      </c:lineChart>
      <c:catAx>
        <c:axId val="29459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89744"/>
        <c:crosses val="autoZero"/>
        <c:auto val="1"/>
        <c:lblAlgn val="ctr"/>
        <c:lblOffset val="100"/>
        <c:noMultiLvlLbl val="0"/>
      </c:catAx>
      <c:valAx>
        <c:axId val="29458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9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</c:v>
                </c:pt>
                <c:pt idx="1">
                  <c:v>18</c:v>
                </c:pt>
                <c:pt idx="2">
                  <c:v>21</c:v>
                </c:pt>
                <c:pt idx="3">
                  <c:v>13</c:v>
                </c:pt>
                <c:pt idx="4">
                  <c:v>16</c:v>
                </c:pt>
                <c:pt idx="5">
                  <c:v>10</c:v>
                </c:pt>
                <c:pt idx="6">
                  <c:v>29</c:v>
                </c:pt>
                <c:pt idx="7">
                  <c:v>77</c:v>
                </c:pt>
                <c:pt idx="8">
                  <c:v>73</c:v>
                </c:pt>
                <c:pt idx="9">
                  <c:v>21</c:v>
                </c:pt>
                <c:pt idx="10">
                  <c:v>63</c:v>
                </c:pt>
                <c:pt idx="11">
                  <c:v>28</c:v>
                </c:pt>
                <c:pt idx="12">
                  <c:v>23</c:v>
                </c:pt>
                <c:pt idx="13">
                  <c:v>32</c:v>
                </c:pt>
                <c:pt idx="14">
                  <c:v>29</c:v>
                </c:pt>
                <c:pt idx="15">
                  <c:v>11</c:v>
                </c:pt>
                <c:pt idx="16">
                  <c:v>13</c:v>
                </c:pt>
                <c:pt idx="17">
                  <c:v>24</c:v>
                </c:pt>
                <c:pt idx="18">
                  <c:v>44</c:v>
                </c:pt>
                <c:pt idx="19">
                  <c:v>81</c:v>
                </c:pt>
                <c:pt idx="20">
                  <c:v>67</c:v>
                </c:pt>
                <c:pt idx="21">
                  <c:v>31</c:v>
                </c:pt>
                <c:pt idx="22">
                  <c:v>23</c:v>
                </c:pt>
                <c:pt idx="23">
                  <c:v>14</c:v>
                </c:pt>
                <c:pt idx="24">
                  <c:v>15</c:v>
                </c:pt>
                <c:pt idx="25">
                  <c:v>56</c:v>
                </c:pt>
                <c:pt idx="26">
                  <c:v>32</c:v>
                </c:pt>
                <c:pt idx="27">
                  <c:v>48</c:v>
                </c:pt>
                <c:pt idx="28">
                  <c:v>28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C4-4F11-B495-BFC94466BA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48</c:v>
                </c:pt>
                <c:pt idx="1">
                  <c:v>16</c:v>
                </c:pt>
                <c:pt idx="2">
                  <c:v>9</c:v>
                </c:pt>
                <c:pt idx="3">
                  <c:v>26</c:v>
                </c:pt>
                <c:pt idx="4">
                  <c:v>42</c:v>
                </c:pt>
                <c:pt idx="5">
                  <c:v>47</c:v>
                </c:pt>
                <c:pt idx="6">
                  <c:v>63</c:v>
                </c:pt>
                <c:pt idx="7">
                  <c:v>50</c:v>
                </c:pt>
                <c:pt idx="8">
                  <c:v>28</c:v>
                </c:pt>
                <c:pt idx="9">
                  <c:v>17</c:v>
                </c:pt>
                <c:pt idx="10">
                  <c:v>69</c:v>
                </c:pt>
                <c:pt idx="11">
                  <c:v>53</c:v>
                </c:pt>
                <c:pt idx="12">
                  <c:v>135</c:v>
                </c:pt>
                <c:pt idx="13">
                  <c:v>53</c:v>
                </c:pt>
                <c:pt idx="14">
                  <c:v>66</c:v>
                </c:pt>
                <c:pt idx="15">
                  <c:v>32</c:v>
                </c:pt>
                <c:pt idx="16">
                  <c:v>35</c:v>
                </c:pt>
                <c:pt idx="17">
                  <c:v>46</c:v>
                </c:pt>
                <c:pt idx="18">
                  <c:v>43</c:v>
                </c:pt>
                <c:pt idx="19">
                  <c:v>46</c:v>
                </c:pt>
                <c:pt idx="20">
                  <c:v>35</c:v>
                </c:pt>
                <c:pt idx="21">
                  <c:v>45</c:v>
                </c:pt>
                <c:pt idx="22">
                  <c:v>24</c:v>
                </c:pt>
                <c:pt idx="23">
                  <c:v>22</c:v>
                </c:pt>
                <c:pt idx="24">
                  <c:v>40</c:v>
                </c:pt>
                <c:pt idx="25">
                  <c:v>29</c:v>
                </c:pt>
                <c:pt idx="26">
                  <c:v>36</c:v>
                </c:pt>
                <c:pt idx="27">
                  <c:v>51</c:v>
                </c:pt>
                <c:pt idx="28">
                  <c:v>41</c:v>
                </c:pt>
                <c:pt idx="29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C4-4F11-B495-BFC94466BA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46</c:v>
                </c:pt>
                <c:pt idx="1">
                  <c:v>15</c:v>
                </c:pt>
                <c:pt idx="2">
                  <c:v>10</c:v>
                </c:pt>
                <c:pt idx="3">
                  <c:v>47</c:v>
                </c:pt>
                <c:pt idx="4">
                  <c:v>58</c:v>
                </c:pt>
                <c:pt idx="5">
                  <c:v>54</c:v>
                </c:pt>
                <c:pt idx="6">
                  <c:v>63</c:v>
                </c:pt>
                <c:pt idx="7">
                  <c:v>35</c:v>
                </c:pt>
                <c:pt idx="8">
                  <c:v>9</c:v>
                </c:pt>
                <c:pt idx="9">
                  <c:v>17</c:v>
                </c:pt>
                <c:pt idx="10">
                  <c:v>12</c:v>
                </c:pt>
                <c:pt idx="11">
                  <c:v>25</c:v>
                </c:pt>
                <c:pt idx="12">
                  <c:v>52</c:v>
                </c:pt>
                <c:pt idx="13">
                  <c:v>44</c:v>
                </c:pt>
                <c:pt idx="14">
                  <c:v>43</c:v>
                </c:pt>
                <c:pt idx="15">
                  <c:v>9</c:v>
                </c:pt>
                <c:pt idx="16">
                  <c:v>13</c:v>
                </c:pt>
                <c:pt idx="17">
                  <c:v>22</c:v>
                </c:pt>
                <c:pt idx="18">
                  <c:v>23</c:v>
                </c:pt>
                <c:pt idx="19">
                  <c:v>55</c:v>
                </c:pt>
                <c:pt idx="20">
                  <c:v>45</c:v>
                </c:pt>
                <c:pt idx="21">
                  <c:v>53</c:v>
                </c:pt>
                <c:pt idx="22">
                  <c:v>33</c:v>
                </c:pt>
                <c:pt idx="23">
                  <c:v>6</c:v>
                </c:pt>
                <c:pt idx="24">
                  <c:v>24</c:v>
                </c:pt>
                <c:pt idx="25">
                  <c:v>21</c:v>
                </c:pt>
                <c:pt idx="26">
                  <c:v>25</c:v>
                </c:pt>
                <c:pt idx="27">
                  <c:v>71</c:v>
                </c:pt>
                <c:pt idx="28">
                  <c:v>52</c:v>
                </c:pt>
                <c:pt idx="29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C4-4F11-B495-BFC94466BA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054504"/>
        <c:axId val="367052864"/>
      </c:lineChart>
      <c:dateAx>
        <c:axId val="367054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52864"/>
        <c:crosses val="autoZero"/>
        <c:auto val="1"/>
        <c:lblOffset val="100"/>
        <c:baseTimeUnit val="days"/>
      </c:dateAx>
      <c:valAx>
        <c:axId val="36705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5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1B-469E-8D90-549981DF3E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1B-469E-8D90-549981DF3E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1B-469E-8D90-549981DF3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568080"/>
        <c:axId val="389570048"/>
      </c:barChart>
      <c:catAx>
        <c:axId val="38956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70048"/>
        <c:crosses val="autoZero"/>
        <c:auto val="1"/>
        <c:lblAlgn val="ctr"/>
        <c:lblOffset val="100"/>
        <c:noMultiLvlLbl val="0"/>
      </c:catAx>
      <c:valAx>
        <c:axId val="38957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6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8E6BC-AC50-41A5-8D92-9F940E272F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4AAAD0-E35E-40E1-A20E-E874FD1845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59262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13C2F-7A71-4964-A534-8B4E484A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ABA3D-B01C-45E7-9AC5-7AB0C1F0D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5847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66218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6804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310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6449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22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063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140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815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057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847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8228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3171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227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779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35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65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9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698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AEBC6-0D42-4D42-BF90-0258FD6F7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3383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C4473-3C7E-41B6-843F-692562867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DD176C-7855-4DED-90D0-24BD4806DB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9619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F238-9F3E-4459-8DB1-3F64A6ED4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3CD11-61E1-4AC8-BB55-C708A8604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9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4E9BD-9C01-4D2F-8317-1181B99AE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46337C-62C5-4BCD-9414-3ADE859C65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3085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9FFE0-A485-478E-86FD-D3DA6730D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A4E57-8EA9-42B2-A028-AD1524AD0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314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FF32C-71A4-407E-9B59-5D2D0E10D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D280B7-A8BE-47BE-81FA-22657D64BB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6741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64CC7-5D6E-4910-836C-FB88D2D5A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7A3A3-FD3A-4CA1-93C3-598E0B728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189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62C4D-6EED-4F98-B811-F37E0DE1A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7E702D-714B-4148-88B9-8C1CE384A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4690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25BE1-2B3E-4B30-9EEC-35E4EEB2D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0E0CE-033E-4112-AF28-AF076B66A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734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1D151-3159-486A-BE71-88CDA6EBB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A0C66D-A060-460F-9268-6EC408E2CD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7495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DEFC0-DFB7-4965-B257-BC6FDF030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3A4A0-13AA-4984-A0C5-25E9944B9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62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6C832-8E6D-4A51-BCAB-F7744EEED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759B6B-C8FB-43DA-A3DB-EA28A0F981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8237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C71A6-880F-4BB5-AD65-23CA790BA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6DD0C-34AA-4FEC-82EA-D2924B0F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791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38E04-D034-44A0-8A1D-37F7BE9FC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1A78BF-26BD-49E0-A18C-97C6B84A73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8290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2C887-0644-475C-8799-AF329BB2BE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83A42-BB78-4CD8-B495-73CFD963F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070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DF629-1960-435D-A8A4-29BA2B85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698132-561E-4DBC-9229-229AB91940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4191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47911-D86F-4E31-819F-A451CE4A9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38DBA-4D04-4D98-8A38-0346BF5D2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38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81713-1BC8-4D11-86B0-C7732FD12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AB9655-1EAE-4635-878F-125DB27B8E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4669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F3E6A-36D9-4B7D-8BC2-4D413510B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28079-1A34-467B-B4EC-C16C01D9C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329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9812B-CB9F-40B6-B7F7-3C44D5742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D251CA-D6AA-4E8B-A638-7D1457DD87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4411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725B0-8D27-40F1-BF20-E3101FA66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5DE20-1954-413B-A4F1-2D2CA4C79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4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AC10E-34CF-4B80-9D31-3B89D123C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E113D-0A0A-45DA-8E60-CA0470A64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837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6399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466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640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4304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4045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3992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30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- 2017-09-18 08:41:36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@gustavoaguido: Hoy me robaron mi silla de ruedas, al salir a una carrera me encuentro con la camioneta abierta sin la silla,  difundan…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88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- 2017-09-18 08:18:54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@LeandroAdonio: Hoy le robaron la silla de ruedas a Martín Sharples. No hay muchas sillas de competición así que quizás podamos encontra…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18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- 2017-09-30 22:03:18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@TotyFlores: Moreno tiene sólo el 28 % cubierto de cloacas y agua corriente. El Intendente gana $ 320 mil por mes. Mucha bronca. #Cambia…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55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- 2017-09-09 00:36:58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Solidaridad con México en este difícil momento. Acompañamos a los familiares de las víctimas y ofrecemos nuestro apoyo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5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- 2017-09-11 13:16:09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¡Feliz día a todos los maestros argentinos! Nuestro reconocimiento a su tarea, su amor y su compromiso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5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- 2017-09-28 17:03:34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@alfonsopratgay: De 32.2% cuando asumimos a 28.6% en la primera mitad de este año. Falta mucho todavía... pero qué gran noticia que la 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95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- 2017-09-14 16:13:46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@NicoDujovne: Baja el desempleo. Sigue creciendo nuestra economía. Cada día un poco mejor, y lo estamos haciendo todos juntos. 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780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0245E-6677-42BD-8781-AC8822BC7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30078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7074F-7AF7-4189-A080-905F8C29B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0E3EA-3729-41BE-9591-3DB4D8D86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4011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1899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290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218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149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455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128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80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- 2017-09-28 17:03:50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@NicoDujovne: Hace un año la pobreza era 32.2%. Hoy es 28.6%. Falta muchísimo. Pero seguimos trabajando para que todos estemos cada día…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70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- 2017-09-04 12:23:23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@luispetri: . @PatoBullrich encabeza el proceso más exitoso de lucha contra el narcotrafico en el país. Pedir su renuncia a quién benefi…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27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- 2017-09-10 11:09:21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@Radio10: #ElFinDeLaMetáfora| #ENCUESTA ¿A qué candidato/a a senador/a nacional vas a votar en las elecciones en la provincia de Buenos…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45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- 2017-09-20 08:34:51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Muy buena noticia para nuestro país! El biodiésel argentino vuelve Europa. La UE oficializó la disminución del arancel…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1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- 2017-09-19 20:58:34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buena noticia para nuestro país! El biodiésel argentino vuelve Europa. La UE oficializó la disminución del arancel para importación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6.4919%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46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- 2017-09-20 15:11:22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En #Chaco con @mauriciomacri en la nueva planta de @AGDagro donde acopian cereal para el #BelgranoCargas. Hoy salen vag…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17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- 2017-09-04 12:23:18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@luispetri: Muchos de los que hoy piden la renuncia de @PatoBullrich, bancaron y defendieron inexplicablemente a Milani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777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1DE72-434A-40F9-A92D-325FA831C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558866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D998D-CB97-4C4E-985D-037F41FC4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4268B-2F91-48FE-B98A-60118208B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639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11723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160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854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247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737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452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9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- 2017-09-15 16:40:19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@NicoDujovne: Crece la economía. Baja el déficit, el gasto público, la presión tributaria y la inflación. Lo estamos haciendo juntos. ht…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23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- 2017-09-01 09:11:21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@marquitospena: No tengo objeciones sobre el trabajo ni sobre la transparencia del INTA. Pido disculpas si lo que dije en el Congreso di…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4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- 2017-09-06 16:11:32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Crece la economía, la industria, y el consumo. El sector automotriz, que genera miles de trabajos de calidad, sigue en mar…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77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- 2017-09-25 10:19:39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Gran noticia: #PyMES y emprendedores exportarán en forma sencilla, digital y barata con #ExportaSimple. Enterate más https…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1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- 2017-09-07 13:19:51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@CancilleriaARG: Reapertura del mercado europeo de Biodiesel https://t.co/UxF2Rz4r7y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72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- 2017-09-08 09:13:11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productores agropecuarios son nuestro orgullo, todos los días dan lo mejor para que la Argentina crezca. ¡Feliz día a cada uno de ellos! https://t.co/wNFS1jkCHF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17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- 2017-09-20 18:19:52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@SebastiangdlCh: Se viene el cambio en #Chaco! Emocionante el apoyo al Presidente @mauriciomacri y @AidaAyala #CambiemosChaco https://t.…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232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84C08-C616-4652-9D8D-5808307F5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734609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8ABF1-394C-4CDD-80CE-2B6AA7E51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5B2A04-333A-4688-8FCF-169E11C71C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62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61472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458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793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9339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8356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733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39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- 2017-09-07 10:34:37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Orgullo Argentino! Estamos presentando la 1ra Vacuna Aviar desarrollada 100% en nuestro país. Su uso previene la enfermedad de la Bursa https://t.co/2HkVeRhI9b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405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- 2017-09-07 10:35:05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Orgullo Argentino! Estamos presentando la 1ra Vacuna Aviar desarrollada 100% en nuestro país. Su uso previene la enfer…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362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- 2017-09-12 14:00:42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@TC2mdp: Comenzamos a exportar frutilla congelada por @MarDelPlataARG Serán 160 toneladas en una primera etapa. Destino Brasil y Estados…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03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- 2017-09-15 10:23:10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Apoyamos e impulsamos el desarrollo científico de la pesca en nuestro país! @gabimichetti @INIDEPMdq @AgroindustriaAR https://t.co/H4Ids1w3bS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028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ADD5C-D303-4881-8043-ACB6E5346A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256290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506AB-4A11-4130-9DDF-2BA753F1F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E62254-D299-431D-970B-D69B5A89CF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1906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1D147-BF65-49D5-8ED6-7A3B53177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78209-227E-46A2-91AC-AE11DD515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168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FB51C-2146-4C5E-8F81-AB44FC6E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DFA66F-1D9B-4714-B1CB-A1E8239C2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559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050599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5113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237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1419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6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@frigeriorogelio - 2017-09-26 14:31:57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@cabrerafran, @BuryaileRicardo, gremios y empresarios firmamos un acuerdo para construir más viviendas con… https://t.co/cYsCUIcmn7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27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- 2017-09-22 08:19:34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9. Récord de exportaciones industriales en julio: crecimiento más alto en 6 años y mayor diversific… https://t.co/B4Jnyifoi6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68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- 2017-09-30 13:41:00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El equipo de @PRODUCCION_ARG no afloja! 
Estamos #CambiandoJuntos con los vecinos de Almirante Bro… https://t.co/vdx5uBxH4T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42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- 2017-09-22 08:20:25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10. Las economías regionales también fueron protagonistas de las exportaciones del semestre https://t.co/lAukvS5S05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75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- 2017-09-22 08:18:28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8. Los Servicios Basados en Conocimiento son el 3er complejo exportador detrás del oleaginoso y cer… https://t.co/Udc6wu8zMg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05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- 2017-09-22 08:17:03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6. La mayor producción de bebidas alimentos, productos de higiene/limpieza y electrodomésticos empu… https://t.co/EAxDzldPfq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92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- 2017-09-28 14:42:40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@andreshibarra @german_garavano @ModernizacionAR @jusgobar @PRODUCCION_ARG @gugamayer El camino entr… https://t.co/qCLUSXwJZI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869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AECF1-BF71-43DD-9005-0B118F98E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8575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A9CCF-B910-4B73-86FF-F5545B98B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3A010-2298-4223-9CF1-83C7395EE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307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459661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9281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650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872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@andreshibarra - 2017-09-28 14:57:02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@cabrerafran @german_garavano @PRODUCCION_ARG @ModernizacionAR Crear una empresa podía demorar hasta… https://t.co/JalKPwZOEZ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01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- 2017-09-22 08:15:45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5. La participación de las exportaciones automotrices a destinos fuera de Brasil son las más altas… https://t.co/uUStlTB1jy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36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- 2017-09-22 08:21:51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11. Por las políticas de impacto regional el Norte lidera expansión económica y la creación de empl… https://t.co/VH9fCmdUby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95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- 2017-09-13 19:52:37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Trabajando juntos en el Plan de manejo de Agua @AgroindustriaAR, @MinInteriorAR y @BAProvincia https://t.co/KrSZKjwMnI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0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- 2017-09-22 08:17:31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7. Las ventas de servicios crecieron 3% en junio y el sector generó más de 40.000 puestos de trabaj… https://t.co/v8Vc6KVaht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04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- 2017-09-07 10:37:43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@intaargentina @Min_Ciencia @AgroindustriaAR Nuestros técnicos de Inta Castelar e Inmuner, un laboratorio Pyme de E… https://t.co/SRmWARChNH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02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@JCanoOK - 2017-09-22 16:12:30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@BuryaileRicardo compartiendo la jornada con productores agrícolas y ganaderos del norte. https://t.co/xsgTbJAy5I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17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F63F2-1095-4028-AEEC-2E0BFE624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221236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0D233-B520-4FBF-9FC0-229C5D35D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728FCE-23C4-4197-8050-B8EADBA52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393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566813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57989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5215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4538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4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- 2017-09-22 08:27:10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Por 1ra vez en décadas Argentina crece sin incentivos artificiales, de la mano de la inversión, las… https://t.co/WkxJmldlIH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3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@NestorRoulet - 2017-09-09 20:33:24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stand de @AgroindustriaAR   en la exposición de la Sociedad Rural de Río Cuarto junto a @frigeriorogelio "La… https://t.co/KfT2GKEIVB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1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- 2017-09-27 10:29:05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Comenzamos el día con la reunión de Gabinete de @AgroindustriaAR https://t.co/Kj6rb0c8MJ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13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- 2017-09-07 10:39:16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@intaargentina @Min_Ciencia @AgroindustriaAR La R-Vac Inmuner IBD, de producción nacional, se logró con tecnología… https://t.co/bVmJURdSKU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57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- 2017-09-28 14:48:37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@andreshibarra @german_garavano @ModernizacionAR @jusgobar @PRODUCCION_ARG @gugamayer Ahora el camin… https://t.co/597dh6PD8j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583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@SergioGCasas - 2017-09-09 12:41:12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@BuryaileRicardo en #Chilecito entregamos tractores y herramientas para productores que fueron afectados po… https://t.co/ungUTz3YqB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09/09/2017 16:59:22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73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55361-B229-4B07-A972-3E144381E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407936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A7784-5F9F-42A0-BDF9-3B8FA194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F133D-6F56-4E46-94F2-27B34D131F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726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93550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74555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3956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4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@MercedesMnimo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(125),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33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(38), @AgroindustriaAR (36), @PRODUCCION_ARG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8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(44), @AgroindustriaAR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05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@SafcydtL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(43), @AgroindustriaAR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29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@silviaguimor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(23), @AgroindustriaAR (16), @PRODUCCION_ARG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94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(56), @AgroindustriaAR (4),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74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@MRM_50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(39), @PRODUCCION_ARG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80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(38),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20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@MaidanaCastro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(11), @AgroindustriaAR (32), @PRODUCCION_ARG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35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@wd_Fonseca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(29), @AgroindustriaAR (16), @PRODUCCION_ARG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457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5AC79-0E71-4350-88C9-EE2BC84A5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46674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91F87-0A39-484F-9F49-C152773BD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485CB-698E-4EF7-9340-C7BD64DF0F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414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03597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666805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271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64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@CeciFerMoral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(24), @AgroindustriaAR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31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@NormaLizarraga6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(37),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6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@SsAFSalta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(35),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73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@jehermaling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(14), @PRODUCCION_ARG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0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@AgriFamiliarLaR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(2), @AgroindustriaAR (42),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67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@jpkarnatz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(25), @AgroindustriaAR (20),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162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(11), @AgroindustriaAR (33),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7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@EJRAMOL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(33), @AgroindustriaAR (12),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70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(7), @AgroindustriaAR (35),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39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@carlosetchepare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(23), @AgroindustriaAR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239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61231-26FA-4EF1-9FC8-FAECA3467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161827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7D090-7A44-4FE4-B39F-3E11DF347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1BF0E6-FA75-4CF1-A33E-C9CBDD3E90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1356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2CDCE-24B8-4818-AE42-8A71B6143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A617B-FD72-49D7-8820-D7C0D09A3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398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E1112-F4E1-4AF3-836B-D7F898D7A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CF55E0-0184-4EDC-9FE9-C957ED2916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0420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758089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22947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088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933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21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@kikebessone - 2017-09-29 18:10:03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Me pueden pasar datos de apicultura a nivel mundial para comparar?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92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@MartaAndrada7 - 2017-09-29 16:48:08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Haganlo extensivo a todas las ciudades, se podrá?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@JoeDurand07 - 2017-09-29 16:17:07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Se puede volver a ver en algún lugar? O repiten la charla?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34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@PirataCland - 2017-09-29 00:44:42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cuando los datos abiertos del @AgroindustriaAR para saber cuántos agrotóxicos se rocían en la Argentina?
Cuánt… https://t.co/1ZhPXZ9Hpb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8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@osum1 - 2017-09-28 22:00:44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reduci el consumo de energia? es chiste dejan que edesur y edenor cobren y hagan lo k kieran y no defienden a los usuarios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69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@gcv1963 - 2017-09-28 21:47:48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Y q hace el hijo de puta de insfran allí?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23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@gonzalo8686444 - 2017-09-28 16:53:56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como podes firmar algo con ese tipo???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50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@4younikolai - 2017-09-28 15:33:55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Y si soy del interior como hecemos? 
qué pasó con el federalismo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512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F47D8-2786-45E5-BC9F-C8DF945C3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99921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AB3C3-5D4D-403C-A71E-F38571E4E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4F439-2E43-4995-AE48-3E1615B8D2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754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22782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1180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672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64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05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@Gucciarcando - 2017-09-28 14:11:57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Y con las inundaciones de la pcia de Bs As q onda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8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@jferrazzini - 2017-09-28 12:56:31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Hagan un sistema federal x una vez en la vida la puta q los parió! Tan inútiles son? Cínicos de mierda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909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4578E-54B2-4783-B772-F75DC961C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14198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1559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2017-10-02T15:09:55Z</dcterms:created>
  <dcterms:modified xsi:type="dcterms:W3CDTF">2017-10-02T15:10:54Z</dcterms:modified>
</cp:coreProperties>
</file>