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C990D-BF55-4351-8DCA-2D7A581B35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quintly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7E10B-F98B-406D-804F-38FAAF9F49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8246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67CCF-CF26-4AC1-9974-F54483C86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E8F27-2C4D-4C7B-9CB0-9164E80AA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555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1766689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986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77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6137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078217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3004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4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 Roldan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09/29/2017 08:25:00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 que hacer daño a los perros con carreras y a los gallos lo hacen por placer? que maldad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http://www.facebook.com/106994085114/posts/10155517540640115?comment_id=10155518501830115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🤦‍♂️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9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Belüchi 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09/29/2017 11:18:27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Porq son unos HDP. Vagos.q lucran con animales,!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http://www.facebook.com/106994085114/posts/10155517540640115?comment_id=10155518902965115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🤦‍♂️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0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Giuliana Giuliana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22:35:17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Amo esos gallos los teniami 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http://www.facebook.com/106994085114/posts/10155517540640115?comment_id=10155517647645115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🤦‍♂️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46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 Roldan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09/29/2017 18:35:05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verdad 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http://www.facebook.com/106994085114/posts/10155517540640115?comment_id=10155519945480115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🤦‍♂️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80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56BA3-4E38-4B9B-9AA0-7B4783CBE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9816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CBB2-5459-4591-B472-DD0AFBCF4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259AB5-A95C-455B-9E0B-B08CA443DA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661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088696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6830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00593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20545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5045532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00104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6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Guillermo Vasta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20:52:46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Menos mal no fue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http://www.facebook.com/106994085114/posts/10155514377750115?comment_id=10155514926830115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8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Gabriel Ibañez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20:24:26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Peor hubiera Sido que se le escape un gas con ripio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http://www.facebook.com/106994085114/posts/10155514377750115?comment_id=10155514884315115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5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Cardozo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08:39:46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hay pero que idiotaa!!.. jajajajajaaaaa...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http://www.facebook.com/106994085114/posts/10155514377750115?comment_id=10155515942085115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9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Sosa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10:34:53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una hueca 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http://www.facebook.com/106994085114/posts/10155514377750115?comment_id=10155516221060115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08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39292-5596-435C-99B8-8F0EA9C43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06605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2D878-4676-4449-902D-1E8FDE097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BD9AB-A355-472E-B19F-037121FAC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171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400602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60347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93934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39064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149402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55922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1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Belvedere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19:56:16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http://www.facebook.com/106994085114/posts/10155514377750115?comment_id=10155514831750115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9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Mariana Orosco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12:09:00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Sabía nadar!!! No pasa nada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http://www.facebook.com/106994085114/posts/10155514377750115?comment_id=10155516390740115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2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Jime Barrera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17:32:16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Jajajajaja por hacerse la linda (dijo la envidiosa jajajaja(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http://www.facebook.com/106994085114/posts/10155514377750115?comment_id=10155514494590115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7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Jime Barrera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17:08:38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 Fiorio 😂😂😂😂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http://www.facebook.com/106994085114/posts/10155514377750115?comment_id=10155514433270115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9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67590-1B70-4842-826D-67BF9615B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5510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8EA6-3A64-4051-8084-56BC47EF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F20BA-1F00-4DF8-B62D-CAD454C42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186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467225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422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07641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952839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595022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74524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77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Andrea Gonzalez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17:03:43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 ja que boluda, por guasa le paso!!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http://www.facebook.com/106994085114/posts/10155514377750115?comment_id=10155514415970115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6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 Fiorio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17:26:59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Pobre.....jaja q papelón 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http://www.facebook.com/106994085114/posts/10155514377750115?comment_id=10155514482495115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5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Silvana Sánchez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09/28/2017 12:22:03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 ja pobre chica 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http://www.facebook.com/106994085114/posts/10155514377750115?comment_id=10155516414065115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27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Silvina Belvedere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19:43:56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 exagerados.  Es un ser humano, ahora no se puede caer porque es candidata a Miss Mundo 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http://www.facebook.com/106994085114/posts/10155514377750115?comment_id=10155514809540115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065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1E9AC-6F8A-4793-97B1-58098E33C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61616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FA2DE-C5EF-4D17-9BAF-F4FE98C6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E3F7A-F98F-42C2-AC1A-CFB08B1AF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712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49923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2593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10784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93078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7287765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18043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13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Beatriz Vanesa Acarapi Quinteros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19:55:21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Bonita, pobre. Pero a cualquiera le pasa ja 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http://www.facebook.com/106994085114/posts/10155514377750115?comment_id=10155514830200115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45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Silvana Sánchez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09/27/2017 21:43:50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tropezón no es caída 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http://www.facebook.com/106994085114/posts/10155514377750115?comment_id=10155515008835115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🤦‍♀️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 Fern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20:05:02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Porque están a mitad de precio que aquí, lo demás es todo relato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http://www.facebook.com/106994085114/posts/10155458112150115?comment_id=10155458294385115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24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Melanii 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20:06:41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tiene q dar explicaciones de nada 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http://www.facebook.com/106994085114/posts/10155458112150115?comment_id=10155458296955115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28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97F98-DB96-4736-8E00-2D1526C83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12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E9E97-C33E-4C67-91E5-A5761CA3D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2510F-E87F-4510-BE51-858C4386F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05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700108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9797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39815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69892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346932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20111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Melanii 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20:03:46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 puede robar si l vieja chota yase robo todo lo q se robe nunk sera comparado cn l vieja garca tira pelos.😘jeje 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http://www.facebook.com/106994085114/posts/10155458112150115?comment_id=10155458292700115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1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Sosa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20:02:53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 no me caso con nadie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http://www.facebook.com/106994085114/posts/10155458112150115?comment_id=10155458291080115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8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Subat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19:53:06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mejor equipo de los últimos 50 años,  unos genios.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http://www.facebook.com/106994085114/posts/10155458112150115?comment_id=10155458271330115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7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Daniel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19:59:52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Abri los ojos haces rato viene pasando esto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http://www.facebook.com/106994085114/posts/10155458112150115?comment_id=10155458286560115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16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B2B60-A72A-43F1-89F1-FD13E8591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28117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C7827-D2E7-43E0-859D-09A1139E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comments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D51D5-7E46-4A16-985F-F02BCD2D1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346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282410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3120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2378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53516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253476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99519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29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Diario El Sol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 Murguia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20:09:17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es dar explicaciones es dar el ejemplo, que dice si va a comprar a otro lado!?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http://www.facebook.com/106994085114/posts/10155458112150115?comment_id=10155458301455115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7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D0DE4-FEEF-4670-AE70-4F88BCC43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54024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1055</Words>
  <Application>Microsoft Office PowerPoint</Application>
  <PresentationFormat>On-screen Show (4:3)</PresentationFormat>
  <Paragraphs>207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quintly support</vt:lpstr>
      <vt:lpstr>Post comments - 1 of 7</vt:lpstr>
      <vt:lpstr>Post comments - 2 of 7</vt:lpstr>
      <vt:lpstr>Post comments - 3 of 7</vt:lpstr>
      <vt:lpstr>Post comments - 4 of 7</vt:lpstr>
      <vt:lpstr>Post comments - 5 of 7</vt:lpstr>
      <vt:lpstr>Post comments - 6 of 7</vt:lpstr>
      <vt:lpstr>Post comments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quintly support</dc:title>
  <dc:creator>Administrator</dc:creator>
  <cp:lastModifiedBy>Administrator</cp:lastModifiedBy>
  <cp:revision>1</cp:revision>
  <dcterms:created xsi:type="dcterms:W3CDTF">2017-10-02T14:01:22Z</dcterms:created>
  <dcterms:modified xsi:type="dcterms:W3CDTF">2017-10-02T14:01:40Z</dcterms:modified>
</cp:coreProperties>
</file>