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2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delpotrojuan (Juan Martin del Potro)</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0</c:v>
                </c:pt>
                <c:pt idx="2">
                  <c:v>100</c:v>
                </c:pt>
                <c:pt idx="3">
                  <c:v>0</c:v>
                </c:pt>
                <c:pt idx="4">
                  <c:v>100</c:v>
                </c:pt>
                <c:pt idx="5">
                  <c:v>100</c:v>
                </c:pt>
                <c:pt idx="6">
                  <c:v>0</c:v>
                </c:pt>
                <c:pt idx="7">
                  <c:v>100</c:v>
                </c:pt>
              </c:numCache>
            </c:numRef>
          </c:val>
          <c:extLst>
            <c:ext xmlns:c16="http://schemas.microsoft.com/office/drawing/2014/chart" uri="{C3380CC4-5D6E-409C-BE32-E72D297353CC}">
              <c16:uniqueId val="{00000000-F4F3-4A74-8A66-124E5F411C1F}"/>
            </c:ext>
          </c:extLst>
        </c:ser>
        <c:dLbls>
          <c:showLegendKey val="0"/>
          <c:showVal val="0"/>
          <c:showCatName val="0"/>
          <c:showSerName val="0"/>
          <c:showPercent val="0"/>
          <c:showBubbleSize val="0"/>
        </c:dLbls>
        <c:axId val="291116616"/>
        <c:axId val="291117600"/>
      </c:radarChart>
      <c:catAx>
        <c:axId val="29111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17600"/>
        <c:crosses val="autoZero"/>
        <c:auto val="1"/>
        <c:lblAlgn val="ctr"/>
        <c:lblOffset val="100"/>
        <c:noMultiLvlLbl val="0"/>
      </c:catAx>
      <c:valAx>
        <c:axId val="29111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1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delpotrojuan (Juan Martin del Potro)</c:v>
                </c:pt>
              </c:strCache>
            </c:strRef>
          </c:tx>
          <c:spPr>
            <a:ln w="28575" cap="rnd">
              <a:solidFill>
                <a:schemeClr val="accent1"/>
              </a:solidFill>
              <a:round/>
            </a:ln>
            <a:effectLst/>
          </c:spPr>
          <c:marker>
            <c:symbol val="none"/>
          </c:marker>
          <c:cat>
            <c:numRef>
              <c:f>Sheet1!$A$2:$A$8</c:f>
              <c:numCache>
                <c:formatCode>m/d/yyyy</c:formatCode>
                <c:ptCount val="7"/>
                <c:pt idx="0">
                  <c:v>42996</c:v>
                </c:pt>
                <c:pt idx="1">
                  <c:v>42997</c:v>
                </c:pt>
                <c:pt idx="2">
                  <c:v>42998</c:v>
                </c:pt>
                <c:pt idx="3">
                  <c:v>42999</c:v>
                </c:pt>
                <c:pt idx="4">
                  <c:v>43000</c:v>
                </c:pt>
                <c:pt idx="5">
                  <c:v>43001</c:v>
                </c:pt>
                <c:pt idx="6">
                  <c:v>43002</c:v>
                </c:pt>
              </c:numCache>
            </c:numRef>
          </c:cat>
          <c:val>
            <c:numRef>
              <c:f>Sheet1!$B$2:$B$8</c:f>
              <c:numCache>
                <c:formatCode>General</c:formatCode>
                <c:ptCount val="7"/>
                <c:pt idx="0">
                  <c:v>1116628</c:v>
                </c:pt>
                <c:pt idx="1">
                  <c:v>1118517</c:v>
                </c:pt>
                <c:pt idx="2">
                  <c:v>1120225</c:v>
                </c:pt>
                <c:pt idx="3">
                  <c:v>1123067</c:v>
                </c:pt>
                <c:pt idx="4">
                  <c:v>1128007</c:v>
                </c:pt>
                <c:pt idx="5">
                  <c:v>1136676</c:v>
                </c:pt>
                <c:pt idx="6">
                  <c:v>1140587</c:v>
                </c:pt>
              </c:numCache>
            </c:numRef>
          </c:val>
          <c:smooth val="0"/>
          <c:extLst>
            <c:ext xmlns:c16="http://schemas.microsoft.com/office/drawing/2014/chart" uri="{C3380CC4-5D6E-409C-BE32-E72D297353CC}">
              <c16:uniqueId val="{00000000-95AB-45DA-910B-9B1F81F2ECA3}"/>
            </c:ext>
          </c:extLst>
        </c:ser>
        <c:dLbls>
          <c:showLegendKey val="0"/>
          <c:showVal val="0"/>
          <c:showCatName val="0"/>
          <c:showSerName val="0"/>
          <c:showPercent val="0"/>
          <c:showBubbleSize val="0"/>
        </c:dLbls>
        <c:smooth val="0"/>
        <c:axId val="238647504"/>
        <c:axId val="238643896"/>
      </c:lineChart>
      <c:dateAx>
        <c:axId val="23864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43896"/>
        <c:crosses val="autoZero"/>
        <c:auto val="1"/>
        <c:lblOffset val="100"/>
        <c:baseTimeUnit val="days"/>
      </c:dateAx>
      <c:valAx>
        <c:axId val="23864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4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delpotrojuan (Juan Martin del Potro)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2547</c:v>
                </c:pt>
                <c:pt idx="1">
                  <c:v>1889</c:v>
                </c:pt>
                <c:pt idx="2">
                  <c:v>1708</c:v>
                </c:pt>
                <c:pt idx="3">
                  <c:v>2842</c:v>
                </c:pt>
                <c:pt idx="4">
                  <c:v>4940</c:v>
                </c:pt>
                <c:pt idx="5">
                  <c:v>8669</c:v>
                </c:pt>
                <c:pt idx="6">
                  <c:v>3911</c:v>
                </c:pt>
              </c:numCache>
            </c:numRef>
          </c:val>
          <c:extLst>
            <c:ext xmlns:c16="http://schemas.microsoft.com/office/drawing/2014/chart" uri="{C3380CC4-5D6E-409C-BE32-E72D297353CC}">
              <c16:uniqueId val="{00000000-BEF3-4F10-A38E-E70574212889}"/>
            </c:ext>
          </c:extLst>
        </c:ser>
        <c:dLbls>
          <c:showLegendKey val="0"/>
          <c:showVal val="0"/>
          <c:showCatName val="0"/>
          <c:showSerName val="0"/>
          <c:showPercent val="0"/>
          <c:showBubbleSize val="0"/>
        </c:dLbls>
        <c:gapWidth val="219"/>
        <c:overlap val="-27"/>
        <c:axId val="291728136"/>
        <c:axId val="291729776"/>
      </c:barChart>
      <c:catAx>
        <c:axId val="29172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729776"/>
        <c:crosses val="autoZero"/>
        <c:auto val="1"/>
        <c:lblAlgn val="ctr"/>
        <c:lblOffset val="100"/>
        <c:noMultiLvlLbl val="0"/>
      </c:catAx>
      <c:valAx>
        <c:axId val="29172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72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delpotrojuan (Juan Martin del Potro)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DBC-4A3F-8C17-C3C07E202115}"/>
            </c:ext>
          </c:extLst>
        </c:ser>
        <c:dLbls>
          <c:showLegendKey val="0"/>
          <c:showVal val="0"/>
          <c:showCatName val="0"/>
          <c:showSerName val="0"/>
          <c:showPercent val="0"/>
          <c:showBubbleSize val="0"/>
        </c:dLbls>
        <c:smooth val="0"/>
        <c:axId val="293384800"/>
        <c:axId val="293388408"/>
      </c:lineChart>
      <c:catAx>
        <c:axId val="29338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88408"/>
        <c:crosses val="autoZero"/>
        <c:auto val="1"/>
        <c:lblAlgn val="ctr"/>
        <c:lblOffset val="100"/>
        <c:noMultiLvlLbl val="0"/>
      </c:catAx>
      <c:valAx>
        <c:axId val="29338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8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delpotrojuan (Juan Martin del Potro)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13.576211183538</c:v>
                </c:pt>
                <c:pt idx="21">
                  <c:v>0</c:v>
                </c:pt>
                <c:pt idx="22">
                  <c:v>0</c:v>
                </c:pt>
                <c:pt idx="23">
                  <c:v>0</c:v>
                </c:pt>
              </c:numCache>
            </c:numRef>
          </c:val>
          <c:smooth val="0"/>
          <c:extLst>
            <c:ext xmlns:c16="http://schemas.microsoft.com/office/drawing/2014/chart" uri="{C3380CC4-5D6E-409C-BE32-E72D297353CC}">
              <c16:uniqueId val="{00000000-0B5D-46B8-976A-AE46941E26DA}"/>
            </c:ext>
          </c:extLst>
        </c:ser>
        <c:dLbls>
          <c:showLegendKey val="0"/>
          <c:showVal val="0"/>
          <c:showCatName val="0"/>
          <c:showSerName val="0"/>
          <c:showPercent val="0"/>
          <c:showBubbleSize val="0"/>
        </c:dLbls>
        <c:smooth val="0"/>
        <c:axId val="293385784"/>
        <c:axId val="293386440"/>
      </c:lineChart>
      <c:catAx>
        <c:axId val="29338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86440"/>
        <c:crosses val="autoZero"/>
        <c:auto val="1"/>
        <c:lblAlgn val="ctr"/>
        <c:lblOffset val="100"/>
        <c:noMultiLvlLbl val="0"/>
      </c:catAx>
      <c:valAx>
        <c:axId val="29338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8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delpotrojuan (Juan Martin del Potro)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0C53-42BE-A363-FD2DAF7C4A8B}"/>
            </c:ext>
          </c:extLst>
        </c:ser>
        <c:dLbls>
          <c:showLegendKey val="0"/>
          <c:showVal val="0"/>
          <c:showCatName val="0"/>
          <c:showSerName val="0"/>
          <c:showPercent val="0"/>
          <c:showBubbleSize val="0"/>
        </c:dLbls>
        <c:gapWidth val="219"/>
        <c:overlap val="-27"/>
        <c:axId val="292407624"/>
        <c:axId val="292411232"/>
      </c:barChart>
      <c:catAx>
        <c:axId val="292407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11232"/>
        <c:crosses val="autoZero"/>
        <c:auto val="1"/>
        <c:lblAlgn val="ctr"/>
        <c:lblOffset val="100"/>
        <c:noMultiLvlLbl val="0"/>
      </c:catAx>
      <c:valAx>
        <c:axId val="29241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0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delpotrojuan (Juan Martin del Potro)</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c:v>
                </c:pt>
                <c:pt idx="1">
                  <c:v>0</c:v>
                </c:pt>
                <c:pt idx="2">
                  <c:v>13.428699432836</c:v>
                </c:pt>
              </c:numCache>
            </c:numRef>
          </c:val>
          <c:extLst>
            <c:ext xmlns:c16="http://schemas.microsoft.com/office/drawing/2014/chart" uri="{C3380CC4-5D6E-409C-BE32-E72D297353CC}">
              <c16:uniqueId val="{00000000-384F-49C3-B209-AA2F560F03F1}"/>
            </c:ext>
          </c:extLst>
        </c:ser>
        <c:dLbls>
          <c:showLegendKey val="0"/>
          <c:showVal val="0"/>
          <c:showCatName val="0"/>
          <c:showSerName val="0"/>
          <c:showPercent val="0"/>
          <c:showBubbleSize val="0"/>
        </c:dLbls>
        <c:gapWidth val="219"/>
        <c:overlap val="-27"/>
        <c:axId val="292411888"/>
        <c:axId val="292405656"/>
      </c:barChart>
      <c:catAx>
        <c:axId val="29241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05656"/>
        <c:crosses val="autoZero"/>
        <c:auto val="1"/>
        <c:lblAlgn val="ctr"/>
        <c:lblOffset val="100"/>
        <c:noMultiLvlLbl val="0"/>
      </c:catAx>
      <c:valAx>
        <c:axId val="29240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1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delpotrojuan (Juan Martin del Potro)</c:v>
                </c:pt>
              </c:strCache>
            </c:strRef>
          </c:cat>
          <c:val>
            <c:numRef>
              <c:f>Sheet1!$B$2</c:f>
              <c:numCache>
                <c:formatCode>General</c:formatCode>
                <c:ptCount val="1"/>
                <c:pt idx="0">
                  <c:v>1</c:v>
                </c:pt>
              </c:numCache>
            </c:numRef>
          </c:val>
          <c:extLst>
            <c:ext xmlns:c16="http://schemas.microsoft.com/office/drawing/2014/chart" uri="{C3380CC4-5D6E-409C-BE32-E72D297353CC}">
              <c16:uniqueId val="{00000000-3CAE-4D7A-965C-D8BB0DE8F947}"/>
            </c:ext>
          </c:extLst>
        </c:ser>
        <c:dLbls>
          <c:showLegendKey val="0"/>
          <c:showVal val="0"/>
          <c:showCatName val="0"/>
          <c:showSerName val="0"/>
          <c:showPercent val="0"/>
          <c:showBubbleSize val="0"/>
        </c:dLbls>
        <c:gapWidth val="150"/>
        <c:overlap val="100"/>
        <c:axId val="165755128"/>
        <c:axId val="291997800"/>
      </c:barChart>
      <c:catAx>
        <c:axId val="16575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7800"/>
        <c:crosses val="autoZero"/>
        <c:auto val="1"/>
        <c:lblAlgn val="ctr"/>
        <c:lblOffset val="100"/>
        <c:noMultiLvlLbl val="0"/>
      </c:catAx>
      <c:valAx>
        <c:axId val="291997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5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delpotrojuan (Juan Martin del Potro)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6">
                  <c:v>13.571243134235001</c:v>
                </c:pt>
              </c:numCache>
            </c:numRef>
          </c:val>
          <c:extLst>
            <c:ext xmlns:c16="http://schemas.microsoft.com/office/drawing/2014/chart" uri="{C3380CC4-5D6E-409C-BE32-E72D297353CC}">
              <c16:uniqueId val="{00000000-60C2-47B3-82ED-C5AAFFEFC482}"/>
            </c:ext>
          </c:extLst>
        </c:ser>
        <c:dLbls>
          <c:showLegendKey val="0"/>
          <c:showVal val="0"/>
          <c:showCatName val="0"/>
          <c:showSerName val="0"/>
          <c:showPercent val="0"/>
          <c:showBubbleSize val="0"/>
        </c:dLbls>
        <c:gapWidth val="219"/>
        <c:overlap val="-27"/>
        <c:axId val="291998784"/>
        <c:axId val="291999440"/>
      </c:barChart>
      <c:catAx>
        <c:axId val="29199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9440"/>
        <c:crosses val="autoZero"/>
        <c:auto val="1"/>
        <c:lblAlgn val="ctr"/>
        <c:lblOffset val="100"/>
        <c:noMultiLvlLbl val="0"/>
      </c:catAx>
      <c:valAx>
        <c:axId val="29199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delpotrojuan (Juan Martin del Potro)</c:v>
                </c:pt>
              </c:strCache>
            </c:strRef>
          </c:cat>
          <c:val>
            <c:numRef>
              <c:f>Sheet1!$B$2</c:f>
              <c:numCache>
                <c:formatCode>General</c:formatCode>
                <c:ptCount val="1"/>
                <c:pt idx="0">
                  <c:v>151395</c:v>
                </c:pt>
              </c:numCache>
            </c:numRef>
          </c:val>
          <c:extLst>
            <c:ext xmlns:c16="http://schemas.microsoft.com/office/drawing/2014/chart" uri="{C3380CC4-5D6E-409C-BE32-E72D297353CC}">
              <c16:uniqueId val="{00000000-1950-488C-BA3B-CBD52B135365}"/>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delpotrojuan (Juan Martin del Potro)</c:v>
                </c:pt>
              </c:strCache>
            </c:strRef>
          </c:cat>
          <c:val>
            <c:numRef>
              <c:f>Sheet1!$C$2</c:f>
              <c:numCache>
                <c:formatCode>General</c:formatCode>
                <c:ptCount val="1"/>
                <c:pt idx="0">
                  <c:v>1771</c:v>
                </c:pt>
              </c:numCache>
            </c:numRef>
          </c:val>
          <c:extLst>
            <c:ext xmlns:c16="http://schemas.microsoft.com/office/drawing/2014/chart" uri="{C3380CC4-5D6E-409C-BE32-E72D297353CC}">
              <c16:uniqueId val="{00000001-1950-488C-BA3B-CBD52B135365}"/>
            </c:ext>
          </c:extLst>
        </c:ser>
        <c:dLbls>
          <c:showLegendKey val="0"/>
          <c:showVal val="0"/>
          <c:showCatName val="0"/>
          <c:showSerName val="0"/>
          <c:showPercent val="0"/>
          <c:showBubbleSize val="0"/>
        </c:dLbls>
        <c:gapWidth val="150"/>
        <c:overlap val="100"/>
        <c:axId val="290613544"/>
        <c:axId val="290616168"/>
      </c:barChart>
      <c:catAx>
        <c:axId val="29061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16168"/>
        <c:crosses val="autoZero"/>
        <c:auto val="1"/>
        <c:lblAlgn val="ctr"/>
        <c:lblOffset val="100"/>
        <c:noMultiLvlLbl val="0"/>
      </c:catAx>
      <c:valAx>
        <c:axId val="290616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1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4512-60D6-4CD7-BA6E-E721ADE65EE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4863213C-C096-4A54-9B05-6D05B229026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21238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A4061-1E6A-49A6-8AC7-6EC30E3E369C}"/>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60A6ED66-EA31-43B0-9EA2-56008AC2E817}"/>
              </a:ext>
            </a:extLst>
          </p:cNvPr>
          <p:cNvGraphicFramePr>
            <a:graphicFrameLocks noGrp="1"/>
          </p:cNvGraphicFramePr>
          <p:nvPr>
            <p:ph type="tbl" sz="quarter" idx="13"/>
            <p:extLst>
              <p:ext uri="{D42A27DB-BD31-4B8C-83A1-F6EECF244321}">
                <p14:modId xmlns:p14="http://schemas.microsoft.com/office/powerpoint/2010/main" val="198962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5407524"/>
                    </a:ext>
                  </a:extLst>
                </a:gridCol>
                <a:gridCol w="699516">
                  <a:extLst>
                    <a:ext uri="{9D8B030D-6E8A-4147-A177-3AD203B41FA5}">
                      <a16:colId xmlns:a16="http://schemas.microsoft.com/office/drawing/2014/main" val="3177069368"/>
                    </a:ext>
                  </a:extLst>
                </a:gridCol>
                <a:gridCol w="699516">
                  <a:extLst>
                    <a:ext uri="{9D8B030D-6E8A-4147-A177-3AD203B41FA5}">
                      <a16:colId xmlns:a16="http://schemas.microsoft.com/office/drawing/2014/main" val="724918131"/>
                    </a:ext>
                  </a:extLst>
                </a:gridCol>
                <a:gridCol w="658368">
                  <a:extLst>
                    <a:ext uri="{9D8B030D-6E8A-4147-A177-3AD203B41FA5}">
                      <a16:colId xmlns:a16="http://schemas.microsoft.com/office/drawing/2014/main" val="422714571"/>
                    </a:ext>
                  </a:extLst>
                </a:gridCol>
                <a:gridCol w="658368">
                  <a:extLst>
                    <a:ext uri="{9D8B030D-6E8A-4147-A177-3AD203B41FA5}">
                      <a16:colId xmlns:a16="http://schemas.microsoft.com/office/drawing/2014/main" val="2729933772"/>
                    </a:ext>
                  </a:extLst>
                </a:gridCol>
                <a:gridCol w="658368">
                  <a:extLst>
                    <a:ext uri="{9D8B030D-6E8A-4147-A177-3AD203B41FA5}">
                      <a16:colId xmlns:a16="http://schemas.microsoft.com/office/drawing/2014/main" val="2313505123"/>
                    </a:ext>
                  </a:extLst>
                </a:gridCol>
                <a:gridCol w="699516">
                  <a:extLst>
                    <a:ext uri="{9D8B030D-6E8A-4147-A177-3AD203B41FA5}">
                      <a16:colId xmlns:a16="http://schemas.microsoft.com/office/drawing/2014/main" val="537000499"/>
                    </a:ext>
                  </a:extLst>
                </a:gridCol>
                <a:gridCol w="699516">
                  <a:extLst>
                    <a:ext uri="{9D8B030D-6E8A-4147-A177-3AD203B41FA5}">
                      <a16:colId xmlns:a16="http://schemas.microsoft.com/office/drawing/2014/main" val="3375616757"/>
                    </a:ext>
                  </a:extLst>
                </a:gridCol>
                <a:gridCol w="699516">
                  <a:extLst>
                    <a:ext uri="{9D8B030D-6E8A-4147-A177-3AD203B41FA5}">
                      <a16:colId xmlns:a16="http://schemas.microsoft.com/office/drawing/2014/main" val="25126697"/>
                    </a:ext>
                  </a:extLst>
                </a:gridCol>
                <a:gridCol w="658368">
                  <a:extLst>
                    <a:ext uri="{9D8B030D-6E8A-4147-A177-3AD203B41FA5}">
                      <a16:colId xmlns:a16="http://schemas.microsoft.com/office/drawing/2014/main" val="2344784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91392972"/>
                  </a:ext>
                </a:extLst>
              </a:tr>
              <a:tr h="370840">
                <a:tc>
                  <a:txBody>
                    <a:bodyPr/>
                    <a:lstStyle/>
                    <a:p>
                      <a:r>
                        <a:rPr lang="es-ES" sz="1000"/>
                        <a:t>delpotrojuan (Juan Martin del Potro)</a:t>
                      </a:r>
                      <a:endParaRPr lang="en-US" sz="1000"/>
                    </a:p>
                  </a:txBody>
                  <a:tcPr/>
                </a:tc>
                <a:tc>
                  <a:txBody>
                    <a:bodyPr/>
                    <a:lstStyle/>
                    <a:p>
                      <a:r>
                        <a:rPr lang="en-US" sz="1000"/>
                        <a:t>1140587</a:t>
                      </a:r>
                    </a:p>
                  </a:txBody>
                  <a:tcPr/>
                </a:tc>
                <a:tc>
                  <a:txBody>
                    <a:bodyPr/>
                    <a:lstStyle/>
                    <a:p>
                      <a:r>
                        <a:rPr lang="en-US" sz="1000"/>
                        <a:t>26506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151395</a:t>
                      </a:r>
                    </a:p>
                  </a:txBody>
                  <a:tcPr/>
                </a:tc>
                <a:tc>
                  <a:txBody>
                    <a:bodyPr/>
                    <a:lstStyle/>
                    <a:p>
                      <a:r>
                        <a:rPr lang="en-US" sz="1000"/>
                        <a:t>1771</a:t>
                      </a:r>
                    </a:p>
                  </a:txBody>
                  <a:tcPr/>
                </a:tc>
                <a:tc>
                  <a:txBody>
                    <a:bodyPr/>
                    <a:lstStyle/>
                    <a:p>
                      <a:r>
                        <a:rPr lang="en-US" sz="1000"/>
                        <a:t>13.5866%</a:t>
                      </a:r>
                    </a:p>
                  </a:txBody>
                  <a:tcPr/>
                </a:tc>
                <a:extLst>
                  <a:ext uri="{0D108BD9-81ED-4DB2-BD59-A6C34878D82A}">
                    <a16:rowId xmlns:a16="http://schemas.microsoft.com/office/drawing/2014/main" val="4044976030"/>
                  </a:ext>
                </a:extLst>
              </a:tr>
            </a:tbl>
          </a:graphicData>
        </a:graphic>
      </p:graphicFrame>
      <p:sp>
        <p:nvSpPr>
          <p:cNvPr id="4" name="Text Placeholder 3">
            <a:extLst>
              <a:ext uri="{FF2B5EF4-FFF2-40B4-BE49-F238E27FC236}">
                <a16:creationId xmlns:a16="http://schemas.microsoft.com/office/drawing/2014/main" id="{561D6A39-81C2-4274-AEA3-095B547587E6}"/>
              </a:ext>
            </a:extLst>
          </p:cNvPr>
          <p:cNvSpPr>
            <a:spLocks noGrp="1"/>
          </p:cNvSpPr>
          <p:nvPr>
            <p:ph type="body" sz="quarter" idx="14"/>
          </p:nvPr>
        </p:nvSpPr>
        <p:spPr/>
        <p:txBody>
          <a:bodyPr/>
          <a:lstStyle/>
          <a:p>
            <a:r>
              <a:rPr lang="en-US"/>
              <a:t>09/18/2017 - 09/24/2017</a:t>
            </a:r>
          </a:p>
        </p:txBody>
      </p:sp>
    </p:spTree>
    <p:extLst>
      <p:ext uri="{BB962C8B-B14F-4D97-AF65-F5344CB8AC3E}">
        <p14:creationId xmlns:p14="http://schemas.microsoft.com/office/powerpoint/2010/main" val="2483552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AE10-F157-483F-9CFF-BD8AC8A44502}"/>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53F8E81D-E5D0-4873-8D56-3804FBF0AAC5}"/>
              </a:ext>
            </a:extLst>
          </p:cNvPr>
          <p:cNvGraphicFramePr>
            <a:graphicFrameLocks noGrp="1"/>
          </p:cNvGraphicFramePr>
          <p:nvPr>
            <p:ph type="chart" sz="quarter" idx="13"/>
            <p:extLst>
              <p:ext uri="{D42A27DB-BD31-4B8C-83A1-F6EECF244321}">
                <p14:modId xmlns:p14="http://schemas.microsoft.com/office/powerpoint/2010/main" val="1569497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7A2CB4-F620-44D0-8BFB-54B43DE6F311}"/>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FD170E80-46F4-4424-8105-B956450E22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413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5B0D9-B613-4F51-8545-CE51ECBB7249}"/>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EECECE8A-77A9-42A3-BC2D-CEF9BB45DA61}"/>
              </a:ext>
            </a:extLst>
          </p:cNvPr>
          <p:cNvGraphicFramePr>
            <a:graphicFrameLocks noGrp="1"/>
          </p:cNvGraphicFramePr>
          <p:nvPr>
            <p:ph type="chart" sz="quarter" idx="13"/>
            <p:extLst>
              <p:ext uri="{D42A27DB-BD31-4B8C-83A1-F6EECF244321}">
                <p14:modId xmlns:p14="http://schemas.microsoft.com/office/powerpoint/2010/main" val="3475723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CA4512-36D7-49D9-8C0C-7D1DA7CF2062}"/>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2FA9F269-9961-4FBC-98B1-B326A262A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2160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1283B-A3E5-40E5-956B-904EF74F1318}"/>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4199D2D9-B6A4-4069-8612-5B2F0EEEFE7E}"/>
              </a:ext>
            </a:extLst>
          </p:cNvPr>
          <p:cNvGraphicFramePr>
            <a:graphicFrameLocks noGrp="1"/>
          </p:cNvGraphicFramePr>
          <p:nvPr>
            <p:ph type="chart" sz="quarter" idx="13"/>
            <p:extLst>
              <p:ext uri="{D42A27DB-BD31-4B8C-83A1-F6EECF244321}">
                <p14:modId xmlns:p14="http://schemas.microsoft.com/office/powerpoint/2010/main" val="456336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D55DA6-3C56-47AC-8D8A-20C20378AFD1}"/>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CD0AE85B-F533-4768-981B-444006C749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927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822AF-E3CA-4F0D-ABC1-56E2D7A7C357}"/>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B927461B-FC73-49D6-8077-CDC06EDC2187}"/>
              </a:ext>
            </a:extLst>
          </p:cNvPr>
          <p:cNvGraphicFramePr>
            <a:graphicFrameLocks noGrp="1"/>
          </p:cNvGraphicFramePr>
          <p:nvPr>
            <p:ph type="chart" sz="quarter" idx="13"/>
            <p:extLst>
              <p:ext uri="{D42A27DB-BD31-4B8C-83A1-F6EECF244321}">
                <p14:modId xmlns:p14="http://schemas.microsoft.com/office/powerpoint/2010/main" val="1515813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585D3E-92DB-4F1D-8887-41C370F1CE9C}"/>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F2116179-1865-43DF-A185-058BDD731D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8558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B7204-F193-41D1-B5F8-ED4CF27C67F8}"/>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1060AF04-C0AA-4EAA-8018-EF70090AD9E6}"/>
              </a:ext>
            </a:extLst>
          </p:cNvPr>
          <p:cNvGraphicFramePr>
            <a:graphicFrameLocks noGrp="1"/>
          </p:cNvGraphicFramePr>
          <p:nvPr>
            <p:ph type="chart" sz="quarter" idx="13"/>
            <p:extLst>
              <p:ext uri="{D42A27DB-BD31-4B8C-83A1-F6EECF244321}">
                <p14:modId xmlns:p14="http://schemas.microsoft.com/office/powerpoint/2010/main" val="154747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B55534-3D8E-44C8-A25B-957DC30658B9}"/>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1C2B6E37-3670-47C8-807E-AB7AEE7AC1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6738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24BBA-651D-4833-9BCB-7663FF1EC3A2}"/>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3BBA1560-741F-4A98-B313-42A4D3A0AA52}"/>
              </a:ext>
            </a:extLst>
          </p:cNvPr>
          <p:cNvGraphicFramePr>
            <a:graphicFrameLocks noGrp="1"/>
          </p:cNvGraphicFramePr>
          <p:nvPr>
            <p:ph type="chart" sz="quarter" idx="13"/>
            <p:extLst>
              <p:ext uri="{D42A27DB-BD31-4B8C-83A1-F6EECF244321}">
                <p14:modId xmlns:p14="http://schemas.microsoft.com/office/powerpoint/2010/main" val="2154503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042C90-ADCD-45FC-AE48-F82396835BB3}"/>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CE7371F9-2063-4E8C-9C7B-06C78E3BBB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7620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488F-BA33-4A03-9874-F32841B08E91}"/>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8669190A-FF44-4AD0-8074-E498BE000B1B}"/>
              </a:ext>
            </a:extLst>
          </p:cNvPr>
          <p:cNvGraphicFramePr>
            <a:graphicFrameLocks noGrp="1"/>
          </p:cNvGraphicFramePr>
          <p:nvPr>
            <p:ph type="chart" sz="quarter" idx="13"/>
            <p:extLst>
              <p:ext uri="{D42A27DB-BD31-4B8C-83A1-F6EECF244321}">
                <p14:modId xmlns:p14="http://schemas.microsoft.com/office/powerpoint/2010/main" val="166203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FB9F6-4A3C-42FC-B316-BDA871B8A1AD}"/>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7C0FBCCD-2528-4D7F-9A62-D148003BC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281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E60A1-1719-47FE-A097-6E3F937AFEAF}"/>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2B5876B8-72D2-4B28-B0C1-08368F1A8F55}"/>
              </a:ext>
            </a:extLst>
          </p:cNvPr>
          <p:cNvGraphicFramePr>
            <a:graphicFrameLocks noGrp="1"/>
          </p:cNvGraphicFramePr>
          <p:nvPr>
            <p:ph type="chart" sz="quarter" idx="13"/>
            <p:extLst>
              <p:ext uri="{D42A27DB-BD31-4B8C-83A1-F6EECF244321}">
                <p14:modId xmlns:p14="http://schemas.microsoft.com/office/powerpoint/2010/main" val="3111031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E8FF81-8CEB-4745-BD53-AC59BEF9D15A}"/>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3A486944-4FB1-447F-9834-472B611CC2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4511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F9E34-A83E-4348-A9F2-45D756380093}"/>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E5D04780-0376-42D7-9361-66CAE969EC4B}"/>
              </a:ext>
            </a:extLst>
          </p:cNvPr>
          <p:cNvGraphicFramePr>
            <a:graphicFrameLocks noGrp="1"/>
          </p:cNvGraphicFramePr>
          <p:nvPr>
            <p:ph type="chart" sz="quarter" idx="13"/>
            <p:extLst>
              <p:ext uri="{D42A27DB-BD31-4B8C-83A1-F6EECF244321}">
                <p14:modId xmlns:p14="http://schemas.microsoft.com/office/powerpoint/2010/main" val="1679401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247A17-949F-44C2-98AB-1110C7085BCC}"/>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62160560-D695-45E4-8FEC-6DE25C5A7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75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12688-4F4A-47E4-8641-E7C08D977FD8}"/>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942CB8BC-A08F-47A6-8E11-10FC6C788A45}"/>
              </a:ext>
            </a:extLst>
          </p:cNvPr>
          <p:cNvGraphicFramePr>
            <a:graphicFrameLocks noGrp="1"/>
          </p:cNvGraphicFramePr>
          <p:nvPr>
            <p:ph type="chart" sz="quarter" idx="13"/>
            <p:extLst>
              <p:ext uri="{D42A27DB-BD31-4B8C-83A1-F6EECF244321}">
                <p14:modId xmlns:p14="http://schemas.microsoft.com/office/powerpoint/2010/main" val="29162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F950A-CF39-49CA-8E92-2DF51EAAE5D5}"/>
              </a:ext>
            </a:extLst>
          </p:cNvPr>
          <p:cNvSpPr>
            <a:spLocks noGrp="1"/>
          </p:cNvSpPr>
          <p:nvPr>
            <p:ph type="body" sz="quarter" idx="14"/>
          </p:nvPr>
        </p:nvSpPr>
        <p:spPr/>
        <p:txBody>
          <a:bodyPr/>
          <a:lstStyle/>
          <a:p>
            <a:r>
              <a:rPr lang="en-US"/>
              <a:t>09/18/2017 - 09/24/2017</a:t>
            </a:r>
          </a:p>
        </p:txBody>
      </p:sp>
      <p:sp>
        <p:nvSpPr>
          <p:cNvPr id="5" name="Footer Placeholder 4">
            <a:extLst>
              <a:ext uri="{FF2B5EF4-FFF2-40B4-BE49-F238E27FC236}">
                <a16:creationId xmlns:a16="http://schemas.microsoft.com/office/drawing/2014/main" id="{EA6D1FD7-E61A-4537-BC71-20EBD6B971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2462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DFB4B-18FE-4C1D-91C8-F78021BBAB04}"/>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EBD1A091-DAD6-4431-BE91-AA54DF778451}"/>
              </a:ext>
            </a:extLst>
          </p:cNvPr>
          <p:cNvGraphicFramePr>
            <a:graphicFrameLocks noGrp="1"/>
          </p:cNvGraphicFramePr>
          <p:nvPr>
            <p:ph type="tbl" sz="quarter" idx="13"/>
            <p:extLst>
              <p:ext uri="{D42A27DB-BD31-4B8C-83A1-F6EECF244321}">
                <p14:modId xmlns:p14="http://schemas.microsoft.com/office/powerpoint/2010/main" val="3480492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98235948"/>
                    </a:ext>
                  </a:extLst>
                </a:gridCol>
                <a:gridCol w="987552">
                  <a:extLst>
                    <a:ext uri="{9D8B030D-6E8A-4147-A177-3AD203B41FA5}">
                      <a16:colId xmlns:a16="http://schemas.microsoft.com/office/drawing/2014/main" val="130009610"/>
                    </a:ext>
                  </a:extLst>
                </a:gridCol>
                <a:gridCol w="987552">
                  <a:extLst>
                    <a:ext uri="{9D8B030D-6E8A-4147-A177-3AD203B41FA5}">
                      <a16:colId xmlns:a16="http://schemas.microsoft.com/office/drawing/2014/main" val="1320011176"/>
                    </a:ext>
                  </a:extLst>
                </a:gridCol>
                <a:gridCol w="987552">
                  <a:extLst>
                    <a:ext uri="{9D8B030D-6E8A-4147-A177-3AD203B41FA5}">
                      <a16:colId xmlns:a16="http://schemas.microsoft.com/office/drawing/2014/main" val="267175827"/>
                    </a:ext>
                  </a:extLst>
                </a:gridCol>
                <a:gridCol w="987552">
                  <a:extLst>
                    <a:ext uri="{9D8B030D-6E8A-4147-A177-3AD203B41FA5}">
                      <a16:colId xmlns:a16="http://schemas.microsoft.com/office/drawing/2014/main" val="52462071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43019013"/>
                  </a:ext>
                </a:extLst>
              </a:tr>
              <a:tr h="370840">
                <a:tc>
                  <a:txBody>
                    <a:bodyPr/>
                    <a:lstStyle/>
                    <a:p>
                      <a:r>
                        <a:rPr lang="en-US" sz="1000" b="1"/>
                        <a:t>delpotrojuan (Juan Martin del Potro) - 2017-09-24 20:10:20</a:t>
                      </a:r>
                      <a:r>
                        <a:rPr lang="en-US" sz="1000"/>
                        <a:t>
Muchas gracias a todos por los mensajes tan lindos que recibí por mi cumple. Les agradezco el cariño!! Junto a mi familia, mi novia y mis amigos me hicieron pasar un cumpleaños increíble. 🎉☺️💖
///
Many thanks for the nice messages that you sent me for my birthday. Thanks for the love! Together with my family, my girlfriend and my friends you made me enjoy an awesome birthday.</a:t>
                      </a:r>
                    </a:p>
                  </a:txBody>
                  <a:tcPr/>
                </a:tc>
                <a:tc>
                  <a:txBody>
                    <a:bodyPr/>
                    <a:lstStyle/>
                    <a:p>
                      <a:r>
                        <a:rPr lang="en-US" sz="1000"/>
                        <a:t>151395</a:t>
                      </a:r>
                    </a:p>
                  </a:txBody>
                  <a:tcPr/>
                </a:tc>
                <a:tc>
                  <a:txBody>
                    <a:bodyPr/>
                    <a:lstStyle/>
                    <a:p>
                      <a:r>
                        <a:rPr lang="en-US" sz="1000"/>
                        <a:t>1771</a:t>
                      </a:r>
                    </a:p>
                  </a:txBody>
                  <a:tcPr/>
                </a:tc>
                <a:tc>
                  <a:txBody>
                    <a:bodyPr/>
                    <a:lstStyle/>
                    <a:p>
                      <a:r>
                        <a:rPr lang="en-US" sz="1000"/>
                        <a:t>13.4287%</a:t>
                      </a:r>
                    </a:p>
                  </a:txBody>
                  <a:tcPr/>
                </a:tc>
                <a:tc>
                  <a:txBody>
                    <a:bodyPr/>
                    <a:lstStyle/>
                    <a:p>
                      <a:r>
                        <a:rPr lang="en-US" sz="1000"/>
                        <a:t>Carousel</a:t>
                      </a:r>
                    </a:p>
                  </a:txBody>
                  <a:tcPr/>
                </a:tc>
                <a:extLst>
                  <a:ext uri="{0D108BD9-81ED-4DB2-BD59-A6C34878D82A}">
                    <a16:rowId xmlns:a16="http://schemas.microsoft.com/office/drawing/2014/main" val="1542332829"/>
                  </a:ext>
                </a:extLst>
              </a:tr>
            </a:tbl>
          </a:graphicData>
        </a:graphic>
      </p:graphicFrame>
      <p:sp>
        <p:nvSpPr>
          <p:cNvPr id="4" name="Text Placeholder 3">
            <a:extLst>
              <a:ext uri="{FF2B5EF4-FFF2-40B4-BE49-F238E27FC236}">
                <a16:creationId xmlns:a16="http://schemas.microsoft.com/office/drawing/2014/main" id="{B77390D9-39B2-466C-9D31-34D7C0540858}"/>
              </a:ext>
            </a:extLst>
          </p:cNvPr>
          <p:cNvSpPr>
            <a:spLocks noGrp="1"/>
          </p:cNvSpPr>
          <p:nvPr>
            <p:ph type="body" sz="quarter" idx="14"/>
          </p:nvPr>
        </p:nvSpPr>
        <p:spPr/>
        <p:txBody>
          <a:bodyPr/>
          <a:lstStyle/>
          <a:p>
            <a:r>
              <a:rPr lang="en-US"/>
              <a:t>09/18/2017 - 09/24/2017</a:t>
            </a:r>
          </a:p>
        </p:txBody>
      </p:sp>
    </p:spTree>
    <p:extLst>
      <p:ext uri="{BB962C8B-B14F-4D97-AF65-F5344CB8AC3E}">
        <p14:creationId xmlns:p14="http://schemas.microsoft.com/office/powerpoint/2010/main" val="17310467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166</Words>
  <Application>Microsoft Office PowerPoint</Application>
  <PresentationFormat>On-screen Show (4:3)</PresentationFormat>
  <Paragraphs>66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2017-09-25T13:41:07Z</dcterms:created>
  <dcterms:modified xsi:type="dcterms:W3CDTF">2017-09-25T13:41:24Z</dcterms:modified>
</cp:coreProperties>
</file>