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297</c:v>
                </c:pt>
                <c:pt idx="1">
                  <c:v>310</c:v>
                </c:pt>
                <c:pt idx="2">
                  <c:v>310</c:v>
                </c:pt>
                <c:pt idx="3">
                  <c:v>319</c:v>
                </c:pt>
                <c:pt idx="4">
                  <c:v>328</c:v>
                </c:pt>
                <c:pt idx="5">
                  <c:v>337</c:v>
                </c:pt>
                <c:pt idx="6">
                  <c:v>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01-4631-A677-DA5A92DA1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24448"/>
        <c:axId val="297523464"/>
      </c:lineChart>
      <c:dateAx>
        <c:axId val="29752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23464"/>
        <c:crosses val="autoZero"/>
        <c:auto val="1"/>
        <c:lblOffset val="100"/>
        <c:baseTimeUnit val="days"/>
      </c:dateAx>
      <c:valAx>
        <c:axId val="29752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2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1-4CC0-8BCF-760B3C49C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340752"/>
        <c:axId val="247338456"/>
      </c:radarChart>
      <c:catAx>
        <c:axId val="24734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38456"/>
        <c:crosses val="autoZero"/>
        <c:auto val="1"/>
        <c:lblAlgn val="ctr"/>
        <c:lblOffset val="100"/>
        <c:noMultiLvlLbl val="0"/>
      </c:catAx>
      <c:valAx>
        <c:axId val="24733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4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13</c:v>
                </c:pt>
                <c:pt idx="2">
                  <c:v>0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2-4C90-A02D-5B07941FE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160536"/>
        <c:axId val="299163488"/>
      </c:barChart>
      <c:catAx>
        <c:axId val="29916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63488"/>
        <c:crosses val="autoZero"/>
        <c:auto val="1"/>
        <c:lblAlgn val="ctr"/>
        <c:lblOffset val="100"/>
        <c:noMultiLvlLbl val="0"/>
      </c:catAx>
      <c:valAx>
        <c:axId val="29916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6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64</c:v>
                </c:pt>
                <c:pt idx="2">
                  <c:v>65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3D-434D-83BF-1DE989810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163816"/>
        <c:axId val="299164144"/>
      </c:lineChart>
      <c:dateAx>
        <c:axId val="29916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64144"/>
        <c:crosses val="autoZero"/>
        <c:auto val="1"/>
        <c:lblOffset val="100"/>
        <c:baseTimeUnit val="days"/>
      </c:dateAx>
      <c:valAx>
        <c:axId val="29916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6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1215707</c:v>
                </c:pt>
                <c:pt idx="1">
                  <c:v>1215728</c:v>
                </c:pt>
                <c:pt idx="2">
                  <c:v>1249153</c:v>
                </c:pt>
                <c:pt idx="3">
                  <c:v>1292738</c:v>
                </c:pt>
                <c:pt idx="4">
                  <c:v>1339601</c:v>
                </c:pt>
                <c:pt idx="5">
                  <c:v>1401696</c:v>
                </c:pt>
                <c:pt idx="6">
                  <c:v>1462026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CA-419E-86E8-B8369882B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55360"/>
        <c:axId val="300556016"/>
      </c:lineChart>
      <c:dateAx>
        <c:axId val="300555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56016"/>
        <c:crosses val="autoZero"/>
        <c:auto val="1"/>
        <c:lblOffset val="100"/>
        <c:baseTimeUnit val="days"/>
      </c:dateAx>
      <c:valAx>
        <c:axId val="3005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37</c:v>
                </c:pt>
                <c:pt idx="2">
                  <c:v>69754</c:v>
                </c:pt>
                <c:pt idx="3">
                  <c:v>47077</c:v>
                </c:pt>
                <c:pt idx="4">
                  <c:v>59651</c:v>
                </c:pt>
                <c:pt idx="5">
                  <c:v>66142</c:v>
                </c:pt>
                <c:pt idx="6">
                  <c:v>56798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A7-4C2F-AF8E-CC930D583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56616"/>
        <c:axId val="301751368"/>
      </c:lineChart>
      <c:dateAx>
        <c:axId val="30175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51368"/>
        <c:crosses val="autoZero"/>
        <c:auto val="1"/>
        <c:lblOffset val="100"/>
        <c:baseTimeUnit val="days"/>
      </c:dateAx>
      <c:valAx>
        <c:axId val="30175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5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0.32840000000000003</c:v>
                </c:pt>
                <c:pt idx="1">
                  <c:v>0.55220000000000002</c:v>
                </c:pt>
                <c:pt idx="2">
                  <c:v>1041.1044999999999</c:v>
                </c:pt>
                <c:pt idx="3">
                  <c:v>692.30880000000002</c:v>
                </c:pt>
                <c:pt idx="4">
                  <c:v>877.22059999999999</c:v>
                </c:pt>
                <c:pt idx="5">
                  <c:v>972.67650000000003</c:v>
                </c:pt>
                <c:pt idx="6">
                  <c:v>835.26469999999995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3D-41B0-9B0A-394370414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54320"/>
        <c:axId val="301754976"/>
      </c:lineChart>
      <c:dateAx>
        <c:axId val="30175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54976"/>
        <c:crosses val="autoZero"/>
        <c:auto val="1"/>
        <c:lblOffset val="100"/>
        <c:baseTimeUnit val="days"/>
      </c:dateAx>
      <c:valAx>
        <c:axId val="3017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5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0.66006600660065995</c:v>
                </c:pt>
                <c:pt idx="2">
                  <c:v>0.32258064516128998</c:v>
                </c:pt>
                <c:pt idx="3">
                  <c:v>0.95541401273884996</c:v>
                </c:pt>
                <c:pt idx="4">
                  <c:v>1.2383900928792999</c:v>
                </c:pt>
                <c:pt idx="5">
                  <c:v>1.2048192771084001</c:v>
                </c:pt>
                <c:pt idx="6">
                  <c:v>1.7699115044247999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E4-48CA-A33C-9C6CF6D71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14160"/>
        <c:axId val="303616784"/>
      </c:lineChart>
      <c:dateAx>
        <c:axId val="303614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6784"/>
        <c:crosses val="autoZero"/>
        <c:auto val="1"/>
        <c:lblOffset val="100"/>
        <c:baseTimeUnit val="days"/>
      </c:dateAx>
      <c:valAx>
        <c:axId val="30361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2.9899999999999999E-2</c:v>
                </c:pt>
                <c:pt idx="2">
                  <c:v>1.49E-2</c:v>
                </c:pt>
                <c:pt idx="3">
                  <c:v>4.41E-2</c:v>
                </c:pt>
                <c:pt idx="4">
                  <c:v>5.8799999999999998E-2</c:v>
                </c:pt>
                <c:pt idx="5">
                  <c:v>5.8799999999999998E-2</c:v>
                </c:pt>
                <c:pt idx="6">
                  <c:v>8.8200000000000001E-2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94-4D95-922F-1BF2D4DC5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11864"/>
        <c:axId val="303615144"/>
      </c:lineChart>
      <c:dateAx>
        <c:axId val="303611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5144"/>
        <c:crosses val="autoZero"/>
        <c:auto val="1"/>
        <c:lblOffset val="100"/>
        <c:baseTimeUnit val="days"/>
      </c:dateAx>
      <c:valAx>
        <c:axId val="30361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B949-43F8-4D5E-A44D-3A3C74703D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AD0A8-E48C-4E9F-BC73-45F2540233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3847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6008-4FCB-41D2-AD99-DCFD5C9E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060029-3822-4085-98C2-548A0E6A13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52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41139-C99D-4ECB-8DF4-D931D78CD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73FA8-C381-4E3D-9E08-292F50E97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0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7B68A-13BB-41EF-9337-1A91C250C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1A4F7-3E36-444D-B487-4DCE4E2D8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8880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B5E7-ADC7-4729-9CE5-D5673CFE7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F03B6-2313-45BF-8D47-0FC3209C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37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CCF0-8DA2-4686-8BA5-B9CF1614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25F21-8B49-4ADA-897E-8017BE3045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834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34990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631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721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17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550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12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76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354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66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287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93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57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2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24.6350%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6.2696%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938.8119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27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D563A-71DD-4A3D-88C3-E32D67F3A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228158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5DB5A-BACD-472F-A6B0-112F73CE6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D78FE-7299-424D-9F7C-0F0AB52F57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5973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B76DF-18B7-43CF-AECA-6B375935A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A23A9-B258-468D-B18F-594A8080D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48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755D-E6F4-4796-832F-96E65EDC3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7DB59-CB4D-44FC-849A-4E60984112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992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F13DF-8AB7-4AC9-A259-3A583089F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F6135-AFC7-4E9E-AF84-70F1A185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40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7B144-B9C5-451B-9DC2-51684159E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9BEA1-F499-46B6-8019-8FB3BD569F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6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71215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442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992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376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38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81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- 2017-09-19 16:41:17</a:t>
                      </a:r>
                      <a:r>
                        <a:rPr lang="es-ES" sz="1000"/>
                        <a:t>
"Dobles", con Juan Martín del Potro (Spot 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3.2258%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729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E28D3-E0F3-48A1-BECB-15C7BF87E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2040162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8E24-80E6-47BE-9DE4-8595D5F37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95D279-111E-4A2B-AB44-6D668BC494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2825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B363B-42B2-47B3-BF58-5908AA5AD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E9DB9-7F12-4D41-9E3C-1D38C931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1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2AB02-6D2A-4E0B-869D-A5B72402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2168D7-D1B3-45C2-AC9B-78B57C0015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025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D8732-319B-4572-A4AA-7E9037298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F0CEA-9B81-4923-B20B-C73314840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801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4D28-4454-475D-BA0B-D46907714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010AB-42AC-481B-9F17-15AB7962C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785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40AAD-905F-4679-B81F-7DFC1E2A2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9D181-DE90-435F-AF34-0909D9D37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912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14B6-E990-47FF-9E38-447B0A0D6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A1C0DD-E757-49F5-91B3-CCBE628474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9335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4EDDE-30B4-4D87-B8E3-BFB132949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B88C9-6D1F-4D38-835F-5FA466F6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82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53EF6-D657-4A52-93AE-607265E4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B75AC-5BFC-4827-9765-84FED29E9F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61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A4C84-B074-4E61-900F-B65816A85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A8629-C59C-4AA8-9AE4-0D1E0BC2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52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2017-09-25T13:39:48Z</dcterms:created>
  <dcterms:modified xsi:type="dcterms:W3CDTF">2017-09-25T13:40:04Z</dcterms:modified>
</cp:coreProperties>
</file>