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0-45C2-8281-76D8A5AE6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449992"/>
        <c:axId val="240450976"/>
      </c:radarChart>
      <c:catAx>
        <c:axId val="24044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50976"/>
        <c:crosses val="autoZero"/>
        <c:auto val="1"/>
        <c:lblAlgn val="ctr"/>
        <c:lblOffset val="100"/>
        <c:noMultiLvlLbl val="0"/>
      </c:catAx>
      <c:valAx>
        <c:axId val="24045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4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</c:v>
                </c:pt>
                <c:pt idx="1">
                  <c:v>29</c:v>
                </c:pt>
                <c:pt idx="2">
                  <c:v>92</c:v>
                </c:pt>
                <c:pt idx="3">
                  <c:v>108</c:v>
                </c:pt>
                <c:pt idx="4">
                  <c:v>116</c:v>
                </c:pt>
                <c:pt idx="5">
                  <c:v>61</c:v>
                </c:pt>
                <c:pt idx="6">
                  <c:v>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9-4C19-BFCD-00845BA0D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238672"/>
        <c:axId val="240237032"/>
      </c:barChart>
      <c:catAx>
        <c:axId val="24023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37032"/>
        <c:crosses val="autoZero"/>
        <c:auto val="1"/>
        <c:lblAlgn val="ctr"/>
        <c:lblOffset val="100"/>
        <c:noMultiLvlLbl val="0"/>
      </c:catAx>
      <c:valAx>
        <c:axId val="24023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3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309013</c:v>
                </c:pt>
                <c:pt idx="1">
                  <c:v>309042</c:v>
                </c:pt>
                <c:pt idx="2">
                  <c:v>309134</c:v>
                </c:pt>
                <c:pt idx="3">
                  <c:v>309242</c:v>
                </c:pt>
                <c:pt idx="4">
                  <c:v>309358</c:v>
                </c:pt>
                <c:pt idx="5">
                  <c:v>309419</c:v>
                </c:pt>
                <c:pt idx="6">
                  <c:v>309811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68-4EA8-AEF9-1E63F199A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67984"/>
        <c:axId val="285673560"/>
      </c:lineChart>
      <c:dateAx>
        <c:axId val="28566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73560"/>
        <c:crosses val="autoZero"/>
        <c:auto val="1"/>
        <c:lblOffset val="100"/>
        <c:baseTimeUnit val="days"/>
      </c:dateAx>
      <c:valAx>
        <c:axId val="28567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6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</c:v>
                </c:pt>
                <c:pt idx="1">
                  <c:v>29</c:v>
                </c:pt>
                <c:pt idx="2">
                  <c:v>92</c:v>
                </c:pt>
                <c:pt idx="3">
                  <c:v>108</c:v>
                </c:pt>
                <c:pt idx="4">
                  <c:v>116</c:v>
                </c:pt>
                <c:pt idx="5">
                  <c:v>61</c:v>
                </c:pt>
                <c:pt idx="6">
                  <c:v>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6-4BB3-A8D0-74AD2FAC8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00664"/>
        <c:axId val="286600008"/>
      </c:lineChart>
      <c:dateAx>
        <c:axId val="28660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00008"/>
        <c:crosses val="autoZero"/>
        <c:auto val="1"/>
        <c:lblOffset val="100"/>
        <c:baseTimeUnit val="days"/>
      </c:dateAx>
      <c:valAx>
        <c:axId val="28660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0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56</c:v>
                </c:pt>
                <c:pt idx="2">
                  <c:v>59</c:v>
                </c:pt>
                <c:pt idx="3">
                  <c:v>56</c:v>
                </c:pt>
                <c:pt idx="4">
                  <c:v>61</c:v>
                </c:pt>
                <c:pt idx="5">
                  <c:v>77</c:v>
                </c:pt>
                <c:pt idx="6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E4-4A74-95AD-F4F7FC514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98040"/>
        <c:axId val="286594760"/>
      </c:lineChart>
      <c:dateAx>
        <c:axId val="28659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4760"/>
        <c:crosses val="autoZero"/>
        <c:auto val="1"/>
        <c:lblOffset val="100"/>
        <c:baseTimeUnit val="days"/>
      </c:dateAx>
      <c:valAx>
        <c:axId val="28659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0-4F16-8CC8-49CCDF02C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0-4F16-8CC8-49CCDF02C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95416"/>
        <c:axId val="286595744"/>
      </c:barChart>
      <c:catAx>
        <c:axId val="28659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5744"/>
        <c:crosses val="autoZero"/>
        <c:auto val="1"/>
        <c:lblAlgn val="ctr"/>
        <c:lblOffset val="100"/>
        <c:noMultiLvlLbl val="0"/>
      </c:catAx>
      <c:valAx>
        <c:axId val="28659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56</c:v>
                </c:pt>
                <c:pt idx="2">
                  <c:v>59</c:v>
                </c:pt>
                <c:pt idx="3">
                  <c:v>56</c:v>
                </c:pt>
                <c:pt idx="4">
                  <c:v>61</c:v>
                </c:pt>
                <c:pt idx="5">
                  <c:v>77</c:v>
                </c:pt>
                <c:pt idx="6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6-4BDF-9EA5-66C7CFCA8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57000"/>
        <c:axId val="286550112"/>
      </c:barChart>
      <c:catAx>
        <c:axId val="28655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0112"/>
        <c:crosses val="autoZero"/>
        <c:auto val="1"/>
        <c:lblAlgn val="ctr"/>
        <c:lblOffset val="100"/>
        <c:noMultiLvlLbl val="0"/>
      </c:catAx>
      <c:valAx>
        <c:axId val="28655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3.2642560728090998E-2</c:v>
                </c:pt>
                <c:pt idx="1">
                  <c:v>1.9812926269366E-2</c:v>
                </c:pt>
                <c:pt idx="2">
                  <c:v>5.2105393127303001E-2</c:v>
                </c:pt>
                <c:pt idx="3">
                  <c:v>2.1065301742844999E-2</c:v>
                </c:pt>
                <c:pt idx="4">
                  <c:v>6.6063965219698997E-2</c:v>
                </c:pt>
                <c:pt idx="5">
                  <c:v>0.14045493244748999</c:v>
                </c:pt>
                <c:pt idx="6">
                  <c:v>0.15035788919390999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C-439D-88A4-0C4FCB9E2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57656"/>
        <c:axId val="286550440"/>
      </c:barChart>
      <c:catAx>
        <c:axId val="28655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0440"/>
        <c:crosses val="autoZero"/>
        <c:auto val="1"/>
        <c:lblAlgn val="ctr"/>
        <c:lblOffset val="100"/>
        <c:noMultiLvlLbl val="0"/>
      </c:catAx>
      <c:valAx>
        <c:axId val="28655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</c:v>
                </c:pt>
                <c:pt idx="1">
                  <c:v>13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20</c:v>
                </c:pt>
                <c:pt idx="9">
                  <c:v>25</c:v>
                </c:pt>
                <c:pt idx="10">
                  <c:v>19</c:v>
                </c:pt>
                <c:pt idx="11">
                  <c:v>28</c:v>
                </c:pt>
                <c:pt idx="12">
                  <c:v>26</c:v>
                </c:pt>
                <c:pt idx="13">
                  <c:v>22</c:v>
                </c:pt>
                <c:pt idx="14">
                  <c:v>25</c:v>
                </c:pt>
                <c:pt idx="15">
                  <c:v>36</c:v>
                </c:pt>
                <c:pt idx="16">
                  <c:v>33</c:v>
                </c:pt>
                <c:pt idx="17">
                  <c:v>26</c:v>
                </c:pt>
                <c:pt idx="18">
                  <c:v>23</c:v>
                </c:pt>
                <c:pt idx="19">
                  <c:v>25</c:v>
                </c:pt>
                <c:pt idx="20">
                  <c:v>23</c:v>
                </c:pt>
                <c:pt idx="21">
                  <c:v>22</c:v>
                </c:pt>
                <c:pt idx="22">
                  <c:v>21</c:v>
                </c:pt>
                <c:pt idx="23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A-401F-B74D-CB7D4C6AD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66904"/>
        <c:axId val="287167888"/>
      </c:lineChart>
      <c:catAx>
        <c:axId val="28716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7888"/>
        <c:crosses val="autoZero"/>
        <c:auto val="1"/>
        <c:lblAlgn val="ctr"/>
        <c:lblOffset val="100"/>
        <c:noMultiLvlLbl val="0"/>
      </c:catAx>
      <c:valAx>
        <c:axId val="28716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1.9629199889249001E-2</c:v>
                </c:pt>
                <c:pt idx="1">
                  <c:v>1.9317598979075999E-2</c:v>
                </c:pt>
                <c:pt idx="2">
                  <c:v>1.0557967009584999E-2</c:v>
                </c:pt>
                <c:pt idx="3">
                  <c:v>0</c:v>
                </c:pt>
                <c:pt idx="4">
                  <c:v>0</c:v>
                </c:pt>
                <c:pt idx="5">
                  <c:v>2.4240230379150001E-3</c:v>
                </c:pt>
                <c:pt idx="6">
                  <c:v>1.6160153586099999E-3</c:v>
                </c:pt>
                <c:pt idx="7">
                  <c:v>3.2181791570033001E-2</c:v>
                </c:pt>
                <c:pt idx="8">
                  <c:v>4.9757112891601001E-2</c:v>
                </c:pt>
                <c:pt idx="9">
                  <c:v>3.9301493521393997E-2</c:v>
                </c:pt>
                <c:pt idx="10">
                  <c:v>1.8048339952476001E-2</c:v>
                </c:pt>
                <c:pt idx="11">
                  <c:v>1.777616894471E-2</c:v>
                </c:pt>
                <c:pt idx="12">
                  <c:v>3.6646255978325E-2</c:v>
                </c:pt>
                <c:pt idx="13">
                  <c:v>1.5234617517078001E-2</c:v>
                </c:pt>
                <c:pt idx="14">
                  <c:v>0.14171808288866</c:v>
                </c:pt>
                <c:pt idx="15">
                  <c:v>0.14506431202455</c:v>
                </c:pt>
                <c:pt idx="16">
                  <c:v>0.19309914430517999</c:v>
                </c:pt>
                <c:pt idx="17">
                  <c:v>0.12490555633318</c:v>
                </c:pt>
                <c:pt idx="18">
                  <c:v>0.13913189622259001</c:v>
                </c:pt>
                <c:pt idx="19">
                  <c:v>5.3819775503145997E-2</c:v>
                </c:pt>
                <c:pt idx="20">
                  <c:v>9.243607851249E-2</c:v>
                </c:pt>
                <c:pt idx="21">
                  <c:v>3.5522955791990003E-2</c:v>
                </c:pt>
                <c:pt idx="22">
                  <c:v>7.1781863167207999E-2</c:v>
                </c:pt>
                <c:pt idx="23">
                  <c:v>2.0344782830500001E-2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7-4E54-969E-29E41E401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62312"/>
        <c:axId val="287167560"/>
      </c:lineChart>
      <c:catAx>
        <c:axId val="28716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7560"/>
        <c:crosses val="autoZero"/>
        <c:auto val="1"/>
        <c:lblAlgn val="ctr"/>
        <c:lblOffset val="100"/>
        <c:noMultiLvlLbl val="0"/>
      </c:catAx>
      <c:valAx>
        <c:axId val="28716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220</c:v>
                </c:pt>
                <c:pt idx="1">
                  <c:v>197</c:v>
                </c:pt>
                <c:pt idx="2">
                  <c:v>121</c:v>
                </c:pt>
                <c:pt idx="3">
                  <c:v>134</c:v>
                </c:pt>
                <c:pt idx="4">
                  <c:v>293</c:v>
                </c:pt>
                <c:pt idx="5">
                  <c:v>447</c:v>
                </c:pt>
                <c:pt idx="6">
                  <c:v>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F0-4F0F-9A44-DA32CE2C0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285504"/>
        <c:axId val="369282880"/>
      </c:lineChart>
      <c:dateAx>
        <c:axId val="369285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82880"/>
        <c:crosses val="autoZero"/>
        <c:auto val="1"/>
        <c:lblOffset val="100"/>
        <c:baseTimeUnit val="days"/>
      </c:dateAx>
      <c:valAx>
        <c:axId val="36928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8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9-46B9-BEB7-D9A447B49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91552"/>
        <c:axId val="380591224"/>
      </c:barChart>
      <c:catAx>
        <c:axId val="38059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91224"/>
        <c:crosses val="autoZero"/>
        <c:auto val="1"/>
        <c:lblAlgn val="ctr"/>
        <c:lblOffset val="100"/>
        <c:noMultiLvlLbl val="0"/>
      </c:catAx>
      <c:valAx>
        <c:axId val="38059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9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0F76E-6874-44B7-BB93-F0A4D22B8B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9DD76-12EA-4A52-852E-E8DCF89E2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4334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1244-80D5-490E-BF69-CC1AC96B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B0812-1D6B-418A-9E48-27F7B1081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000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4388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944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810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29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913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07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433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80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349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244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733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31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69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103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59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E659E-19EE-4868-B087-1066AF64B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55981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B8BB-AA39-44FD-ACA4-5E762944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9927F5-644A-48A9-B04F-CEFBDD114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834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3F8F9-639C-47A5-969A-2F6342C86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AEEE3-27A6-409A-80FA-17E40B0B1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8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2D58-0D38-4A4A-842D-D3D8ADE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184CF-BABF-4AE0-820E-29A07B283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374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5E098-F6EE-4B87-AB85-ECB455BBA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8A42D-CD30-436E-AC78-6AB2D983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21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FC9C-98E1-48D0-AB96-0ADA6514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DABDF-B65C-4B12-A7BB-F190B0CB06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848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06720-6FB0-4167-8C0E-2CC14886D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D11D9-DDCD-43C4-BAD1-C0A771CC3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17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3A57-8DA6-49FB-B9A7-F9BFB246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E11BFF-F2B6-444C-8E1D-E6CAD5FC01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999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414EA-2172-4AF3-AD25-E44481F67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A84A-6BA1-43E1-AA93-C6956D7D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991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B3C9-3788-4E53-89DA-87F48F42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1FE05-A652-41DD-8462-F1C0120EBC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0782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96A9F-B155-4D80-ADB2-C659A427D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21516-1367-47F8-86CF-9F891827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4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B0AD-A8D8-4FD7-A544-0DD616CC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2C6C5-5650-486A-B6E7-27F6043B9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872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27465-5630-4A29-93E0-FEC753F7F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435CC-39EA-483D-8A10-3F3076C5D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AE390-D2A3-4ACC-8718-227FC14E4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5A30D-CA0B-4B49-9661-821DE550B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579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CE5A3-E982-4739-8130-435616FDD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97478-EDB7-46B2-BFE4-8F3D466C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1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0D6B-605C-4C9F-825F-E7E620E0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3B65E-D504-488D-A650-B6D187BE4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726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D73A6-7A75-4BBD-A1FA-D7F97B07B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39A3B-7EC9-4FB5-BD7E-B02894B8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5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47F9-2F93-4EBE-BFCE-1C77C33F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793B6-A5D4-492B-85ED-2C0329869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330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B34BA-1F38-4B7A-A10B-6FA927D24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EC3BE-F567-4A14-BEE0-D7E0E154D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80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F185-C9E3-42ED-A66A-58116D16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088376-F7F9-4789-AC20-ACF08E156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3324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01C4E-0918-4A2A-AC6F-5537698FD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49D74-8140-4497-A421-EAAD567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4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E208-8C3A-4364-A92D-B947BFD1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A6E4A-0BBA-481E-9756-2207613D2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409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702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452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42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170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018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573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4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14:17:54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#LaverCup Ni Joseph Nicéphore Niépce, primer fotógrafo de la historia, hubiese imaginado tanta calidad en una selfie. https://t.co/CSxp2rYJnp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71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16:37:15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Tenis. https://t.co/DbnDYrE4Xa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1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19:15:47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Tenis. https://t.co/DbnDYrE4Xa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15:26:10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este abrazo no termine nunca más... https://t.co/OQZtdcdmIL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1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16:57:11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Te regalamos un nuevo fondo de pantalla para tu celular. https://t.co/pjHZP21T4B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8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22:27:06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Te regalamos un nuevo fondo de pantalla para tu celular. https://t.co/pjHZP21T4B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- 2017-09-20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costó mucho subir esta foto porque tiene demasiada calidad. 🔝🎾 https://t.co/4g1zZ26CmB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6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17:33:35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Dale RT a este Roger Federer de la suerte para que nunca te falten éxitos ni Grand Slams. 🎾🏆 https://t.co/barRgTDI3p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36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0BA64-B36B-4273-B8D6-35AF5C898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516350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CE727-2BDE-468D-8F8F-3E87328C1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5F416-9860-487D-B012-224B8D87F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576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1433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463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661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240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263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314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7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17:40:16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¡La casa está en orden! Federer y Nadal le ganaron 6-4, 1-6 y 10-5 a Querrey y Sock en un partido absolutamente inolvidable. https://t.co/FE6GDiv9X0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9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- 2017-09-20 20:13:00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🙌🏼🙌🏼 ¡Dale RT si vos también querés verlos en acción de un mismo lado de la cancha! https://t.co/rhnKVikmJg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1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16:06:03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-¿Se habrán dado cuenta de que no somos humanos? https://t.co/rCQwcAwGef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6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- 2017-09-22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Rafa: Y pensar que nos daban por acabados... 
Roger: 😂😂😂
#TENISxESPN #Respect https://t.co/2L6Gm15Mk9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1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9B93E-0F3C-4DF7-99B2-BFA0D004C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941958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4717-3DD4-4301-A015-6BFCA961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7C250-B0F3-4B08-8EBB-33416F396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019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7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34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6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824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00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68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90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22:09:30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Dos momentos épicos en la historia del tenis. 
¿Con cuál te quedás? 
♥: Batalla de las superficies 
RT: Dobles #LaverCup 
#TENISxESPN https://t.co/0mbNdwTG8D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2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- 2017-09-22 14:53:00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Roger: ¿Entró? 
Rafa: ¡Creo que sí! 
Roger y Rafa: ¡Sí! ¡Woowww! 
#TENISxESPN #Legends https://t.co/a4jQOInPgZ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5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- 2017-09-22 15:13:40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 la cancha de la #LaverCup?
RT: Sí 
♥: No 
#TENISxESPN https://t.co/6pUs6BtB4W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85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C2971-6D68-464E-BFAE-A6515D9F2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362901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0FA4F-F298-4B93-96E3-3EB85773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01B8E-5912-40DE-90B8-95A0D3745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88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9648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73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740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513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62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53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3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¿Selfie de campeones? Selfie de campeones. https://t.co/FeCvWfbycZ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18:29:54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Con una imborrable sonrisa en la cara, @RafaelNadal se sacó una selfie con su flamante pareja de dobles: @rogerfederer. https://t.co/H5oMZQFvNH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4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- 2017-09-18 19:00:03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#EncuestaESPNTenis ¡Los fanáticos votaron! Según nuestros seguidores el mejor de la historia es... 🥁... ¡@rogerfederer! 🙌🔝🎩 https://t.co/lEQVYEhhsx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4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15:04:40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¡Europa campeón de la #LaverCup! Federer le ganó 4-6, 7-6 (6) y 11-9 a Kyrgios en un partido no apto para cardíacos. https://t.co/eYlBLhECm1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3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Postales opuestas: Kyrgios desconsolado y Federer aclamado por todo su equipo. https://t.co/75lTjXtlnw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8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18:13:04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Están locos, muchachos... https://t.co/OOI5e9BBoD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63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B2E69-3726-49A0-8081-0BE1899BC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3504372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9AA94-E07F-418E-B6D9-6FA76AD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EC696D-0211-4802-8ADC-66A30664A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66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633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6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828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94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08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410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39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16:16:03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¡RAFAEL NADAL Y ROGER FEDERER DEL MISMO LADO DE LA CANCHA! https://t.co/8hiFoEo8gW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- 2017-09-22 08:27:45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@RafaelNadal y @rogerfederer, ¡presentes! RT si creés que el equipo #Europa es el candidato a ganar la #LaverCup. 🌍🎩 https://t.co/6atkC3VpT7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71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@RafaelNadal, fanático #1 de @RogerFederer en el partido clave de la #LaverCup.
https://t.co/bVxzycV6Ct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5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17:50:41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¡GRACIAS! @rogerfederer y @RafaelNadal escribieron una página dorada en el tenis con una emocionante victoria. Europa 9-3 Mundo. https://t.co/uGInCDCJrn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19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CE701-A692-4632-926C-C1D11CBAF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633335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EF3A3-D446-49AE-8310-A184AAC3F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B3F22C-8406-4F6D-9AD8-B7BD0BA34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774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E42D2-6C1E-469D-9B1E-56497231C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14C2E-F3E9-4368-AFD6-E7351E39A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61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07C29-536A-47FB-96AD-EE0CCAD0B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5EB81-F53A-4F7D-8B99-5F4E7C335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967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30458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4574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24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07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12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@DobleFaltaOk - 2017-09-22 21:14:55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es más fácil jugar!
🎾 Alexander Zverev tuvo dos entrenadores de lujo en la Laver Cup 🏆
📽️ @ESPNtenis https://t.co/bDuJAmEAAT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6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@TodoSobreTennis - 2017-09-24 18:21:01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Roger Federer bebiendo de la copa #RodLaverCup (vía @ESPNtenis ) https://t.co/QWiEfkyzdi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5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- 2017-09-21 21:34:00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Quien un viernes x tenis? @LaverCup x @ESPNtenis....6am Mex/7Car/8BA @JoseLuisClerc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- 2017-09-23 07:51:25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juegan juntos x 1era vez!! #Rafa/Roger @LaverCup #dobles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9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@LuchoHorna - 2017-09-24 14:57:06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buen formato @LaverCup , algo nuevo , fresco y divertido!!!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3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- 2017-09-23 07:49:43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levantar!!! Empieza Roger,sigue Rafa en dia 2  @rodlaver x @ESPNtenis @JoseLuisClerc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- 2017-09-22 17:07:57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Tiebreak fest @LaverCup!! 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27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@HHnandez - 2017-09-24 14:41:34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partidazo de @rogerfederer y @NickKyrgios en la #LaverCup gracias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22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6E929-8A34-4BE5-B15B-86A5DFCFF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360881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2E99-1007-4ECC-AB2E-C0E64E063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A1584-49EF-46AE-9E04-D5647C4EB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79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47929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157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06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765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8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- 2017-09-23 14:00:18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aire con @LaverCup!! Kirgios/Berdych y despues Roger/Rafa juntos en dobles!! @ESPNtenis @JoseLuisClerc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3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@thyjaneli - 2017-09-24 14:22:00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@AndreBarros_ @PelasQuadras @ESPNtenis pessoal, abram o site https://t.co/6DrXmsxlWl tá tendo a transmissão no site… https://t.co/k2x6LrLo3e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- 2017-09-22 07:27:14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levantarse!! @LaverCup x @ESPNtenis!!! @JoseLuisClerc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5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@GS_Trophy18 - 2017-09-19 04:56:01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 @AustralianOpen   Come on VOTE!!!! Best, Normie 🏆 https://t.co/qk7tkVQi4r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1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@DamianPiotrP - 2017-09-19 05:46:30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@AravindJetti @ESPNtenis difficult decision... 😮 
51% Wimby, 49% AO
I love both events, but I like Wimbledon a little more than Aus 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4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@SvitolinaLatam - 2017-09-24 15:03:20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Que Final! Que Locura! Lástima quería el partido de Dobles Para el Final pero Bueno se levantó el Gran R… https://t.co/OKOGTeCA33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4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- 2017-09-24 07:32:46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Buenos Dias!! Listos para el dia #3 @LaverCup?
Que epectáculo!!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92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C112D-9943-48C5-903C-95B82ADE2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470851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BF54-39D3-4417-8339-ED091913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76DFE-D111-4BD0-8B2D-D65E64EDF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120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78986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2551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54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465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2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@kehort - 2017-09-24 20:48:53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Delpo prefirió esto a la lavercup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0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@JONNYTM25 - 2017-09-18 19:17:15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@rogerfederer Soy Nadalista !!! Su Majestad es imbatible !!! Es una realidad y los número y los hechos lo respaldan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8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@DanielSalinasM3 - 2017-09-22 08:19:21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@nicolaspereira @LaverCup @ESPNtenis @JoseLuisClerc Está vez nos levantaremos en México a ayudar a nuestros hermanos #FuerzaMexco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45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@VaneSteinberg - 2017-09-22 23:32:58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@rogerfederer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16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@andrea_jbc - 2017-09-24 13:31:20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Nderakore @ESPNtenis como pio a estas alturas del campeonato. La señaaal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135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3A988-CDF2-4D8C-B347-F652E892A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004626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0BEC-9C42-42F0-99D7-FF4DC4C8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36320-C964-4A5A-B258-72290C928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096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56782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5446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550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2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@MARIANOTELLEZ1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@Fabrihidalgo71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6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@luribea68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3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0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@tadeorojaspy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3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@humano_demasia3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3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@DonisKimmy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8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@Ronnie130609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1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@ColuchiMiguel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0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@Farid_Gon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88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01476-4DB0-4A41-AE49-1240F1852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797386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AC63-A02C-415F-A33D-1C5DE418B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1DD7A-56F9-4C94-9E29-3FFDD3C9D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75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684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66182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57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7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@KenjiSanchez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9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@wpuertas5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59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@Jeanm15Evenou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43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@ViruJirgl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4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@MateusPipe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3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@ElenaCapovich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6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@Thalia_Norman13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8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3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@y_angulo03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6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@erinandrea17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94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2B102-6470-47D7-8FB1-D060500EC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814571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D08B-3CD6-40EC-A5A1-147D35E9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62934-B911-4886-ACDA-44D2537538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148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32BF6-C8C5-4793-9AF2-B314F3C48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F807E-00EB-4046-93DC-E381B1C5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25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20DB8-7AE3-4FCC-BA73-4C7E2C59E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E26F0-1007-436B-8F72-19B4D59A6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36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69730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1652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84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253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8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@joelgrela - 2017-09-24 22:04:09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Unos cuantos Grand Slams en esta foto cierto???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4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@francrosario - 2017-09-24 18:03:20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Rebalsa ? What?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9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@Ovado - 2017-09-24 17:58:37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Leyendas/Dioses que caminan por este mundo 
Cuánto tenis ??
#FedererNadal 
@ESPNtenis #LaverCup https://t.co/CHLDdubCed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9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@moni_88 - 2017-09-24 16:51:34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Quién es el que está detrás de Borg?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7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@EkValdiviezo - 2017-09-24 16:01:26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Por qué restringen los vídeos para algunos países? Que sentido tiene eso?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3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@pdiosabot - 2017-09-24 15:56:22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Alguien dudó que pudiera ganar Europe Team?? 🤔🤣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78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@KevinSoto_ - 2017-09-24 15:29:12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para los aficionados de ambos jugadores... Dejen de pelearse. ¿Por qué hacerlo? Yo no veo odio ahí. Eso es amor de rivales.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8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@PatoSonico77 - 2017-09-24 15:05:48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Le gritaron mala?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8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A456A-A1D7-471B-9854-C176B420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876400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88ED-655F-4F30-9325-88E74E67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E2316-691E-4D43-8520-8FD6F7A08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81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552007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073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3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55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88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@eduardomenao - 2017-09-24 15:03:39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y quien se queda con el trofeo?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1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@Soulecito - 2017-09-24 14:40:20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¿En qué momento llegó #FernandoVerdazco?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041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8EAD6-57DB-4C6B-ACF6-B5F2BB95B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580526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1282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2017-09-25T13:30:15Z</dcterms:created>
  <dcterms:modified xsi:type="dcterms:W3CDTF">2017-09-25T13:31:17Z</dcterms:modified>
</cp:coreProperties>
</file>