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2269</c:v>
                </c:pt>
                <c:pt idx="1">
                  <c:v>2271</c:v>
                </c:pt>
                <c:pt idx="2">
                  <c:v>2272</c:v>
                </c:pt>
                <c:pt idx="3">
                  <c:v>2274</c:v>
                </c:pt>
                <c:pt idx="4">
                  <c:v>2276</c:v>
                </c:pt>
                <c:pt idx="5">
                  <c:v>2286</c:v>
                </c:pt>
                <c:pt idx="6">
                  <c:v>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B6-4B6B-9725-3E21B3DE7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75008"/>
        <c:axId val="289173040"/>
      </c:lineChart>
      <c:dateAx>
        <c:axId val="28917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3040"/>
        <c:crosses val="autoZero"/>
        <c:auto val="1"/>
        <c:lblOffset val="100"/>
        <c:baseTimeUnit val="days"/>
      </c:dateAx>
      <c:valAx>
        <c:axId val="28917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5-4F4F-AC92-785512C50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966736"/>
        <c:axId val="244967720"/>
      </c:radarChart>
      <c:catAx>
        <c:axId val="24496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67720"/>
        <c:crosses val="autoZero"/>
        <c:auto val="1"/>
        <c:lblAlgn val="ctr"/>
        <c:lblOffset val="100"/>
        <c:noMultiLvlLbl val="0"/>
      </c:catAx>
      <c:valAx>
        <c:axId val="24496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6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0-421F-8ACD-B0AF073B5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732736"/>
        <c:axId val="244733064"/>
      </c:barChart>
      <c:catAx>
        <c:axId val="24473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33064"/>
        <c:crosses val="autoZero"/>
        <c:auto val="1"/>
        <c:lblAlgn val="ctr"/>
        <c:lblOffset val="100"/>
        <c:noMultiLvlLbl val="0"/>
      </c:catAx>
      <c:valAx>
        <c:axId val="24473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3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183</c:v>
                </c:pt>
                <c:pt idx="1">
                  <c:v>183</c:v>
                </c:pt>
                <c:pt idx="2">
                  <c:v>183</c:v>
                </c:pt>
                <c:pt idx="3">
                  <c:v>183</c:v>
                </c:pt>
                <c:pt idx="4">
                  <c:v>183</c:v>
                </c:pt>
                <c:pt idx="5">
                  <c:v>183</c:v>
                </c:pt>
                <c:pt idx="6">
                  <c:v>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65-43B1-AC81-3A2797B1D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44968"/>
        <c:axId val="291647264"/>
      </c:lineChart>
      <c:dateAx>
        <c:axId val="291644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47264"/>
        <c:crosses val="autoZero"/>
        <c:auto val="1"/>
        <c:lblOffset val="100"/>
        <c:baseTimeUnit val="days"/>
      </c:dateAx>
      <c:valAx>
        <c:axId val="29164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4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2792031</c:v>
                </c:pt>
                <c:pt idx="1">
                  <c:v>2792329</c:v>
                </c:pt>
                <c:pt idx="2">
                  <c:v>2792690</c:v>
                </c:pt>
                <c:pt idx="3">
                  <c:v>2793161</c:v>
                </c:pt>
                <c:pt idx="4">
                  <c:v>2793544</c:v>
                </c:pt>
                <c:pt idx="5">
                  <c:v>2793962</c:v>
                </c:pt>
                <c:pt idx="6">
                  <c:v>2797329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A7-45E4-BD0C-C3C2BBE7D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97592"/>
        <c:axId val="289296280"/>
      </c:lineChart>
      <c:dateAx>
        <c:axId val="289297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96280"/>
        <c:crosses val="autoZero"/>
        <c:auto val="1"/>
        <c:lblOffset val="100"/>
        <c:baseTimeUnit val="days"/>
      </c:dateAx>
      <c:valAx>
        <c:axId val="28929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9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326</c:v>
                </c:pt>
                <c:pt idx="1">
                  <c:v>417</c:v>
                </c:pt>
                <c:pt idx="2">
                  <c:v>484</c:v>
                </c:pt>
                <c:pt idx="3">
                  <c:v>322</c:v>
                </c:pt>
                <c:pt idx="4">
                  <c:v>425</c:v>
                </c:pt>
                <c:pt idx="5">
                  <c:v>3058</c:v>
                </c:pt>
                <c:pt idx="6">
                  <c:v>3830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7C-4EDC-8C2B-ED1B73874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99232"/>
        <c:axId val="289299560"/>
      </c:lineChart>
      <c:dateAx>
        <c:axId val="289299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99560"/>
        <c:crosses val="autoZero"/>
        <c:auto val="1"/>
        <c:lblOffset val="100"/>
        <c:baseTimeUnit val="days"/>
      </c:dateAx>
      <c:valAx>
        <c:axId val="28929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9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1.7622</c:v>
                </c:pt>
                <c:pt idx="1">
                  <c:v>2.2541000000000002</c:v>
                </c:pt>
                <c:pt idx="2">
                  <c:v>2.6162000000000001</c:v>
                </c:pt>
                <c:pt idx="3">
                  <c:v>1.7404999999999999</c:v>
                </c:pt>
                <c:pt idx="4">
                  <c:v>2.2972999999999999</c:v>
                </c:pt>
                <c:pt idx="5">
                  <c:v>16.529699999999998</c:v>
                </c:pt>
                <c:pt idx="6">
                  <c:v>20.7027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2B-40F8-B7EF-08AA8C2DF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17504"/>
        <c:axId val="292019800"/>
      </c:lineChart>
      <c:dateAx>
        <c:axId val="29201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19800"/>
        <c:crosses val="autoZero"/>
        <c:auto val="1"/>
        <c:lblOffset val="100"/>
        <c:baseTimeUnit val="days"/>
      </c:dateAx>
      <c:valAx>
        <c:axId val="29201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1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4.4091710758376999E-2</c:v>
                </c:pt>
                <c:pt idx="1">
                  <c:v>4.4052863436123003E-2</c:v>
                </c:pt>
                <c:pt idx="2">
                  <c:v>0</c:v>
                </c:pt>
                <c:pt idx="3">
                  <c:v>8.7989441267047996E-2</c:v>
                </c:pt>
                <c:pt idx="4">
                  <c:v>4.3956043956044001E-2</c:v>
                </c:pt>
                <c:pt idx="5">
                  <c:v>8.7680841736080997E-2</c:v>
                </c:pt>
                <c:pt idx="6">
                  <c:v>0.17490161783996999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57-4D73-8A9D-DAA70BBD0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20784"/>
        <c:axId val="292021440"/>
      </c:lineChart>
      <c:dateAx>
        <c:axId val="29202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21440"/>
        <c:crosses val="autoZero"/>
        <c:auto val="1"/>
        <c:lblOffset val="100"/>
        <c:baseTimeUnit val="days"/>
      </c:dateAx>
      <c:valAx>
        <c:axId val="29202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2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5.4000000000000003E-3</c:v>
                </c:pt>
                <c:pt idx="1">
                  <c:v>5.4000000000000003E-3</c:v>
                </c:pt>
                <c:pt idx="2">
                  <c:v>0</c:v>
                </c:pt>
                <c:pt idx="3">
                  <c:v>1.0800000000000001E-2</c:v>
                </c:pt>
                <c:pt idx="4">
                  <c:v>5.4000000000000003E-3</c:v>
                </c:pt>
                <c:pt idx="5">
                  <c:v>1.0800000000000001E-2</c:v>
                </c:pt>
                <c:pt idx="6">
                  <c:v>2.1600000000000001E-2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23-4BF4-97A5-C05CB4270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28976"/>
        <c:axId val="292326680"/>
      </c:lineChart>
      <c:dateAx>
        <c:axId val="29232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26680"/>
        <c:crosses val="autoZero"/>
        <c:auto val="1"/>
        <c:lblOffset val="100"/>
        <c:baseTimeUnit val="days"/>
      </c:dateAx>
      <c:valAx>
        <c:axId val="29232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2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9E912-74D6-4F77-AB10-31E4866B5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B63E0-F925-4AD3-9F55-4C53C8489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69013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3900-B211-4669-8C84-7305032AD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CAEED-5A6D-48E7-8F55-16A082327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0106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A524E-63C9-4DDF-AAA9-816B40C4E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428D2-921E-4697-8529-52BB070D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005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B4EB8-0456-4F1E-9DD6-AA50E480B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397C21-625C-4FED-85B9-B73CA5B91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7821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7C664-A7A1-426E-8E87-4997E1772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61C09-E8C0-49FD-8184-524F98DC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55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6D5AE-1041-4872-AA22-ABD078581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258DD-D437-4378-8E7B-A43B584BB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481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024630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24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990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408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707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473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9300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901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13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5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40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47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3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562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EC0D5-754B-42E9-9683-796C95E4A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3507353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E249-B73D-43A4-9D72-3979383B6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41CCCF-0AEC-4E3B-A674-71C45FDF27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115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BD7BB-E490-4F0E-92D9-F7397736A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8EAF0-2735-43A5-892F-2B001349F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68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CDC8-E43A-4732-99AE-A056C7A6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EFB2D-F7F8-4B67-B230-92B5F3F8D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5563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BCDBB-7797-4FDE-8247-EBE445745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5C872-28E5-4FC0-B228-67150201E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13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E72D-AEE6-4164-878C-71A7C5A58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B6B87C-4069-4AEB-958E-9CFB0F2297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572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D8E3D-2086-4B4B-B14C-5C0E9FB18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60E23-D14B-40CF-8849-37538D58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3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6694-881F-4539-AB06-5A93FF741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C0F5CB-E7C6-414C-8F9B-13548C7A9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43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0982E-3945-4263-969E-4283627F0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547F4-C31B-4212-BF0C-FD9654413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0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6BFBE-4FAC-49AC-86FB-5EB76CD3A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54664-06AC-4338-9D12-C1739DAC5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677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2621D-34EB-42BF-A4FC-C974F4AC1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185CD-4ACF-4BB2-9A41-394E73E44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457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06461-95F7-46B7-ADF7-5E0A77C1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69921-E5AB-41CE-BB78-D74B177569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9545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9B8B8-1EE9-4638-AF9A-E6C82FC46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3AD10-9BEB-4DA9-9858-EF9FDE1D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D3303-F921-4FEE-B085-34B1C9C62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8FCC9F-1A9F-4BC5-8022-444B4120AE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435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F17EE-1FF4-43C2-B8C3-1B2F9EAE2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CFF73-CD94-4CA1-9AFA-61E9772B3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72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2017-09-25T13:24:38Z</dcterms:created>
  <dcterms:modified xsi:type="dcterms:W3CDTF">2017-09-25T13:24:57Z</dcterms:modified>
</cp:coreProperties>
</file>