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ED-4E21-ABB6-9DDCCD983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604088"/>
        <c:axId val="288605072"/>
      </c:radarChart>
      <c:catAx>
        <c:axId val="28860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5072"/>
        <c:crosses val="autoZero"/>
        <c:auto val="1"/>
        <c:lblAlgn val="ctr"/>
        <c:lblOffset val="100"/>
        <c:noMultiLvlLbl val="0"/>
      </c:catAx>
      <c:valAx>
        <c:axId val="28860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317</c:v>
                </c:pt>
                <c:pt idx="1">
                  <c:v>175</c:v>
                </c:pt>
                <c:pt idx="2">
                  <c:v>77</c:v>
                </c:pt>
                <c:pt idx="3">
                  <c:v>26</c:v>
                </c:pt>
                <c:pt idx="4">
                  <c:v>184</c:v>
                </c:pt>
                <c:pt idx="5">
                  <c:v>36</c:v>
                </c:pt>
                <c:pt idx="6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35-4900-B6CD-9734973A3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66992"/>
        <c:axId val="288768304"/>
      </c:barChart>
      <c:catAx>
        <c:axId val="28876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68304"/>
        <c:crosses val="autoZero"/>
        <c:auto val="1"/>
        <c:lblAlgn val="ctr"/>
        <c:lblOffset val="100"/>
        <c:noMultiLvlLbl val="0"/>
      </c:catAx>
      <c:valAx>
        <c:axId val="28876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6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308367</c:v>
                </c:pt>
                <c:pt idx="1">
                  <c:v>308542</c:v>
                </c:pt>
                <c:pt idx="2">
                  <c:v>308619</c:v>
                </c:pt>
                <c:pt idx="3">
                  <c:v>308645</c:v>
                </c:pt>
                <c:pt idx="4">
                  <c:v>308829</c:v>
                </c:pt>
                <c:pt idx="5">
                  <c:v>308865</c:v>
                </c:pt>
                <c:pt idx="6">
                  <c:v>308976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E-405C-935D-5BD41CC66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44000"/>
        <c:axId val="289444328"/>
      </c:lineChart>
      <c:dateAx>
        <c:axId val="289444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4328"/>
        <c:crosses val="autoZero"/>
        <c:auto val="1"/>
        <c:lblOffset val="100"/>
        <c:baseTimeUnit val="days"/>
      </c:dateAx>
      <c:valAx>
        <c:axId val="28944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317</c:v>
                </c:pt>
                <c:pt idx="1">
                  <c:v>175</c:v>
                </c:pt>
                <c:pt idx="2">
                  <c:v>77</c:v>
                </c:pt>
                <c:pt idx="3">
                  <c:v>26</c:v>
                </c:pt>
                <c:pt idx="4">
                  <c:v>184</c:v>
                </c:pt>
                <c:pt idx="5">
                  <c:v>36</c:v>
                </c:pt>
                <c:pt idx="6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86-4219-855F-0CFB8EE96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57160"/>
        <c:axId val="289449248"/>
      </c:lineChart>
      <c:dateAx>
        <c:axId val="291657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9248"/>
        <c:crosses val="autoZero"/>
        <c:auto val="1"/>
        <c:lblOffset val="100"/>
        <c:baseTimeUnit val="days"/>
      </c:dateAx>
      <c:valAx>
        <c:axId val="28944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5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61</c:v>
                </c:pt>
                <c:pt idx="1">
                  <c:v>49</c:v>
                </c:pt>
                <c:pt idx="2">
                  <c:v>51</c:v>
                </c:pt>
                <c:pt idx="3">
                  <c:v>64</c:v>
                </c:pt>
                <c:pt idx="4">
                  <c:v>95</c:v>
                </c:pt>
                <c:pt idx="5">
                  <c:v>78</c:v>
                </c:pt>
                <c:pt idx="6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13-49FF-B478-A2F877CEA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24184"/>
        <c:axId val="243923856"/>
      </c:lineChart>
      <c:dateAx>
        <c:axId val="24392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23856"/>
        <c:crosses val="autoZero"/>
        <c:auto val="1"/>
        <c:lblOffset val="100"/>
        <c:baseTimeUnit val="days"/>
      </c:dateAx>
      <c:valAx>
        <c:axId val="24392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2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3E-49B0-8F1B-749A5DE4A3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3E-49B0-8F1B-749A5DE4A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958464"/>
        <c:axId val="291958136"/>
      </c:barChart>
      <c:catAx>
        <c:axId val="29195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58136"/>
        <c:crosses val="autoZero"/>
        <c:auto val="1"/>
        <c:lblAlgn val="ctr"/>
        <c:lblOffset val="100"/>
        <c:noMultiLvlLbl val="0"/>
      </c:catAx>
      <c:valAx>
        <c:axId val="29195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5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61</c:v>
                </c:pt>
                <c:pt idx="1">
                  <c:v>49</c:v>
                </c:pt>
                <c:pt idx="2">
                  <c:v>51</c:v>
                </c:pt>
                <c:pt idx="3">
                  <c:v>64</c:v>
                </c:pt>
                <c:pt idx="4">
                  <c:v>95</c:v>
                </c:pt>
                <c:pt idx="5">
                  <c:v>78</c:v>
                </c:pt>
                <c:pt idx="6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E-4A5C-BCF6-B49B9AF2F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22008"/>
        <c:axId val="290321352"/>
      </c:barChart>
      <c:catAx>
        <c:axId val="29032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1352"/>
        <c:crosses val="autoZero"/>
        <c:auto val="1"/>
        <c:lblAlgn val="ctr"/>
        <c:lblOffset val="100"/>
        <c:noMultiLvlLbl val="0"/>
      </c:catAx>
      <c:valAx>
        <c:axId val="29032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2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4.8993753283179002E-2</c:v>
                </c:pt>
                <c:pt idx="1">
                  <c:v>2.1031573211263001E-2</c:v>
                </c:pt>
                <c:pt idx="2">
                  <c:v>2.5796868180163E-2</c:v>
                </c:pt>
                <c:pt idx="3">
                  <c:v>1.2725928253707001E-2</c:v>
                </c:pt>
                <c:pt idx="4">
                  <c:v>9.333732782085E-3</c:v>
                </c:pt>
                <c:pt idx="5">
                  <c:v>6.1346538663811997E-3</c:v>
                </c:pt>
                <c:pt idx="6">
                  <c:v>8.5157706055036999E-3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50-40BC-B0ED-4255BFCB50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315448"/>
        <c:axId val="290311184"/>
      </c:barChart>
      <c:catAx>
        <c:axId val="29031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1184"/>
        <c:crosses val="autoZero"/>
        <c:auto val="1"/>
        <c:lblAlgn val="ctr"/>
        <c:lblOffset val="100"/>
        <c:noMultiLvlLbl val="0"/>
      </c:catAx>
      <c:valAx>
        <c:axId val="29031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14</c:v>
                </c:pt>
                <c:pt idx="1">
                  <c:v>11</c:v>
                </c:pt>
                <c:pt idx="2">
                  <c:v>6</c:v>
                </c:pt>
                <c:pt idx="3">
                  <c:v>6</c:v>
                </c:pt>
                <c:pt idx="4">
                  <c:v>9</c:v>
                </c:pt>
                <c:pt idx="5">
                  <c:v>17</c:v>
                </c:pt>
                <c:pt idx="6">
                  <c:v>17</c:v>
                </c:pt>
                <c:pt idx="7">
                  <c:v>20</c:v>
                </c:pt>
                <c:pt idx="8">
                  <c:v>27</c:v>
                </c:pt>
                <c:pt idx="9">
                  <c:v>27</c:v>
                </c:pt>
                <c:pt idx="10">
                  <c:v>24</c:v>
                </c:pt>
                <c:pt idx="11">
                  <c:v>28</c:v>
                </c:pt>
                <c:pt idx="12">
                  <c:v>20</c:v>
                </c:pt>
                <c:pt idx="13">
                  <c:v>23</c:v>
                </c:pt>
                <c:pt idx="14">
                  <c:v>27</c:v>
                </c:pt>
                <c:pt idx="15">
                  <c:v>24</c:v>
                </c:pt>
                <c:pt idx="16">
                  <c:v>24</c:v>
                </c:pt>
                <c:pt idx="17">
                  <c:v>20</c:v>
                </c:pt>
                <c:pt idx="18">
                  <c:v>23</c:v>
                </c:pt>
                <c:pt idx="19">
                  <c:v>23</c:v>
                </c:pt>
                <c:pt idx="20">
                  <c:v>22</c:v>
                </c:pt>
                <c:pt idx="21">
                  <c:v>26</c:v>
                </c:pt>
                <c:pt idx="22">
                  <c:v>19</c:v>
                </c:pt>
                <c:pt idx="23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7E-4070-8C77-C1A381D25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14136"/>
        <c:axId val="290319712"/>
      </c:lineChart>
      <c:catAx>
        <c:axId val="29031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9712"/>
        <c:crosses val="autoZero"/>
        <c:auto val="1"/>
        <c:lblAlgn val="ctr"/>
        <c:lblOffset val="100"/>
        <c:noMultiLvlLbl val="0"/>
      </c:catAx>
      <c:valAx>
        <c:axId val="29031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2.4321880065129999E-2</c:v>
                </c:pt>
                <c:pt idx="1">
                  <c:v>1.6640954183477E-2</c:v>
                </c:pt>
                <c:pt idx="2">
                  <c:v>9.2875177920762001E-3</c:v>
                </c:pt>
                <c:pt idx="3">
                  <c:v>6.8036467546604999E-3</c:v>
                </c:pt>
                <c:pt idx="4">
                  <c:v>3.635811228681E-3</c:v>
                </c:pt>
                <c:pt idx="5">
                  <c:v>4.3642439966869997E-3</c:v>
                </c:pt>
                <c:pt idx="6">
                  <c:v>4.3261283285935996E-3</c:v>
                </c:pt>
                <c:pt idx="7">
                  <c:v>5.1027350659953999E-3</c:v>
                </c:pt>
                <c:pt idx="8">
                  <c:v>2.1094904752545E-2</c:v>
                </c:pt>
                <c:pt idx="9">
                  <c:v>2.1934861142010001E-2</c:v>
                </c:pt>
                <c:pt idx="10">
                  <c:v>1.9938464794908E-2</c:v>
                </c:pt>
                <c:pt idx="11">
                  <c:v>1.5782609138361998E-2</c:v>
                </c:pt>
                <c:pt idx="12">
                  <c:v>1.5016620337072E-2</c:v>
                </c:pt>
                <c:pt idx="13">
                  <c:v>1.1325325032603001E-2</c:v>
                </c:pt>
                <c:pt idx="14">
                  <c:v>1.7099112214093999E-2</c:v>
                </c:pt>
                <c:pt idx="15">
                  <c:v>1.3229313134062001E-2</c:v>
                </c:pt>
                <c:pt idx="16">
                  <c:v>5.5131137591335998E-2</c:v>
                </c:pt>
                <c:pt idx="17">
                  <c:v>1.172819107232E-2</c:v>
                </c:pt>
                <c:pt idx="18">
                  <c:v>1.6001951787359001E-2</c:v>
                </c:pt>
                <c:pt idx="19">
                  <c:v>1.9495335628261001E-2</c:v>
                </c:pt>
                <c:pt idx="20">
                  <c:v>2.0219495658331001E-2</c:v>
                </c:pt>
                <c:pt idx="21">
                  <c:v>1.4579243045701001E-2</c:v>
                </c:pt>
                <c:pt idx="22">
                  <c:v>2.1877390441678E-2</c:v>
                </c:pt>
                <c:pt idx="23">
                  <c:v>1.288733088978E-2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34-4FE7-9BB1-C48FE0EAD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12824"/>
        <c:axId val="290313152"/>
      </c:lineChart>
      <c:catAx>
        <c:axId val="29031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3152"/>
        <c:crosses val="autoZero"/>
        <c:auto val="1"/>
        <c:lblAlgn val="ctr"/>
        <c:lblOffset val="100"/>
        <c:noMultiLvlLbl val="0"/>
      </c:catAx>
      <c:valAx>
        <c:axId val="29031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712</c:v>
                </c:pt>
                <c:pt idx="1">
                  <c:v>582</c:v>
                </c:pt>
                <c:pt idx="2">
                  <c:v>271</c:v>
                </c:pt>
                <c:pt idx="3">
                  <c:v>212</c:v>
                </c:pt>
                <c:pt idx="4">
                  <c:v>152</c:v>
                </c:pt>
                <c:pt idx="5">
                  <c:v>110</c:v>
                </c:pt>
                <c:pt idx="6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1-4F46-B616-F28569A28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257088"/>
        <c:axId val="370252824"/>
      </c:lineChart>
      <c:dateAx>
        <c:axId val="370257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52824"/>
        <c:crosses val="autoZero"/>
        <c:auto val="1"/>
        <c:lblOffset val="100"/>
        <c:baseTimeUnit val="days"/>
      </c:dateAx>
      <c:valAx>
        <c:axId val="37025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25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C8-4CF0-9738-7B66621C7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697680"/>
        <c:axId val="391698008"/>
      </c:barChart>
      <c:catAx>
        <c:axId val="39169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8008"/>
        <c:crosses val="autoZero"/>
        <c:auto val="1"/>
        <c:lblAlgn val="ctr"/>
        <c:lblOffset val="100"/>
        <c:noMultiLvlLbl val="0"/>
      </c:catAx>
      <c:valAx>
        <c:axId val="39169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9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11F3-DDDC-47DE-B8D4-C6D57DDC73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4AD87C-0225-411F-BC9A-7CDAB08437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30585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53E28-F08E-4DA4-803E-F199D542E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BA0FF-E424-4D0C-9473-E307D51EA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349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8999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83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09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089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151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965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8779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690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271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599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97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560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82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58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5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401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28BF5-AC26-41BA-B1F7-71A72358C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93402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53F18-5C4F-4A3B-983E-37009F62F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D93E2-4B3C-4668-8467-9ADDD485D4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6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58286-FF41-4FA2-B2AF-141ACEF2C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67BB3-F652-4D22-B88D-284627AE3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201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5D4C4-8721-43A9-9A44-6794945A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48A3A-BAD4-4496-B89D-95F15EABC0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7061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79795-A210-4422-84B4-C672BC11B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5471A-A8A1-49B7-870D-31880681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08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E87EA-FD10-4393-AD7B-119F360B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AEA795-3E7F-4417-BD62-825BFFD06A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9544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DA7B8-06F0-4ED4-B741-A4F03B831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CA531-ACB5-4643-8461-956BCCC3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17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81A53-5877-4BE0-9333-FA729BCA6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8B60C9-5692-43A5-858C-11A5AC119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1144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C6066-6264-46FE-99AD-454E85A5B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0CC3E-0602-4984-A298-4C1F48A6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989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DCBA7-6F50-432C-A7E3-00193E3E1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BE7DF-1D79-4390-A0D6-07E68E1ED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476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7CBFC-9C72-478C-9EE1-8116374D5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014E0-FA56-4706-B196-8DBA29EF2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957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CF43F-0EFE-4408-9F24-8AD1491C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ADA78B-6FCE-4473-803A-C0D448ED21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5847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211C8-D86E-46D2-B4D8-7619E8728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1EA52-6660-48C5-8C22-DD65EDEC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88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97933-2587-4DF2-B4F3-75FDFEDC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FC09EE-3E8B-45F7-AF61-6FFCE19135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7313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30653-8D7F-4A5A-8C33-C1C442DF9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B3E1F-14F7-45E2-A8F6-63A22C23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1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AFD4-0316-4BFB-91A1-B404FB873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D48B0D-73E7-4A2D-A193-28FD0ABCE4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4654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70293-18FC-4838-8E7B-514704B86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26211-B699-46F1-B81D-F4B034F6E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00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86469-895C-4FDD-B054-4D845EBF1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3346E0-35CF-461B-A53B-9534AA25AC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960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E16FD-5FD8-4D4B-B119-C8BC77D3B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54F12-BBD0-490D-90D5-6771CCA64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865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2C3ED-FFEC-46F2-ACD8-9C6C58AD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846FD5-73D9-4AA8-9E96-E0011B4DB4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9404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4DF71-A97B-4C67-9B06-8FD556FC4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00FCE-EB50-4D2C-959A-C90C76855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32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A4862-8FE5-4F79-BCCF-B00D4B886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2AE5F-927D-44E0-ADA0-7DD961DCC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817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36040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0912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842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74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4515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1147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60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16:13:15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7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- 2017-09-16 18:09:28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45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- 2017-09-14 19:42:12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80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- 2017-09-13 17:35:00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8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- 2017-09-12 21:42:07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9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08:46:54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Rafa y Roger como 1° y 2°, Zverev en cuarta posición, la bienvenida de Carreño y la caída de Wawrinka, así amaneció el Top 10. https://t.co/jGKvz5ABc4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02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- 2017-09-13 10:46:03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en sociedad. La primera foto de @serenawilliams con su hija, Alexis Olympia Ohanian Jr. https://t.co/NlMjYZ6lhh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85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71C5D-23BB-4CB7-8F12-E07B96872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1310913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161EB-225D-48A8-9260-5FF1F135E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8FF61-6F7F-4DCC-B5BC-B1FF92117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870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68308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2577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806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292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98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044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7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- 2017-09-13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Rafael Nadal estará presente en la LaverCup, donde jugará por primera vez un dobles junto a Roger Federer.
https://t.co/tgm31ANVpW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46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- 2017-09-14 20:10:00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 en 2009, @delpotrojuan venció a Roger Federer en la final y se coronó en lo más alto del #USOPENxESPN. https://t.co/u0ZzN56u9A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2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08:54:40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¡Hay novedades en el ranking WTA! @GarbiMuguruza posa en lo más alto de la tabla y Jelena Ostapenko entró al Top 10 . https://t.co/DorqUvFR31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5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09:59:45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Tras ganar el #USOPENxESPN, @RafaelNadal le dedicó su carrera a Toni Nadal. https://t.co/pscmWPEJit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21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- 2017-09-15 09:41:26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#CopaDavis Puño apretado y festejo argentino en #Astaná. @dieschwartzman superó 6-4, 6-2 y 6-2 a #Popko. ¡La serie está 1-1! https://t.co/TtIaCe6WlD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8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19:30:01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Misma esquina, distintos carteles. ¿Con cuál te quedás? #Legends 🎾🔝🙌 https://t.co/Bbsq48xXUM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881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6B745-FFD8-432D-9C77-8ED03D2DB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643044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93C37-C44B-4544-A4F4-9112ABFF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5DE37-3F9E-4F4E-9A9E-8F9D2C8B10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963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76328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1248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188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447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28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854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79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18:10:00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¡Vamos, Nole! @djokernole continúa con su puesta a punto para volver al circuito lo más rápido posible. ⚡️💪🎾 https://t.co/IUlrXPTvIM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05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21:00:03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@SloaneStephens demostró que en la vida no existen los imposibles: un mes sos °934 y al siguiente la campeona del #USOpen. https://t.co/TkHRBPVP8o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58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09:29:01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Ascensos argentinos en el ranking ATP post #USOPENxESPN:
-@delpotrojuan: 24° (+4)
-@dieschwartzman: 28° (+5)
-@YacaMayer: 53° (+6) https://t.co/Pw4POg11nx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5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14:23:56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#USOPENxESPN terminó y la bandera española flamea en lo más alto del tenis masculino y femenino.
https://t.co/gL6bf282zn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0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- 2017-09-12 08:06:50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los 46 años, Kimiko Date, N°4 en 1995, se retiró del circuito al caer en Tokio ante Krunic. El resultado, una verdadera pena: 6-0 y 6-0. https://t.co/Rn4sXooX0X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12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7D2F3-CFFD-4745-A446-6069C12AE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1446479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1FDE-8FF7-4392-B367-5C9CDC412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409975-96E8-43F5-AD29-672FC7667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1437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7395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807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908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921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907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54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9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- 2017-09-12 11:54:38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Un campeón con altura. Rafa Nadal abraza fuerte el trofeo del #USOPEN en pleno Manhattan. https://t.co/pvYHh1oYi8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1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- 2017-09-12 23:00:01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16 Grand Slams para La Fiera: ¡así le celebraron un nuevo título a @RafaelNadal en la Gran Manzana! https://t.co/cArx8BAnEq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84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00:30:00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¡El resumen! @RafaelNadal consiguió su @usopen número tres y su GS 16. https://t.co/vy0F8KNKx7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8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- 2017-09-13 18:40:00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su libro, @MariaSharapova reveló el motivo de su distanciamiento con @SerenaWilliams.
https://t.co/hNyy4A35YU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60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- 2017-09-15 00:00:02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El emocionante video dedicado a @RafaelNadal de parte del @usopen.
https://t.co/cArx8BiMfQ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46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- 2017-09-16 08:44:03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#CopaDavis Caída de Molteni y González ante Khabibulin y Nedovyesov por 5-7, 6-4, 7-5 y 6-4. Kazajistán manda 2-1 ante Argentina en Astaná. https://t.co/kwEv0xTMlt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69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683D8-F58D-42AF-A416-F192E5278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1306091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774C5-F61E-4436-AB0F-0CAE3494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FCCFE-2C38-4BEE-B58A-CF6DB2B4E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907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4378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543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06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605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799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709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79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- 2017-09-12 00:30:00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#TBTenis Hace 40 años, Guillermo Vilas vencía a Jimmy Connors en la final del US Open. https://t.co/57nUVQAY3Z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5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9C033-C40D-4E87-A672-635B18AC5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2223412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FA65-467A-4FB0-BC63-409337FC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E68B20-5EC9-4D70-AEC0-E73AA73C42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5440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DB38D-D06B-4D7B-B250-3A5C32993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A56C7-EA87-41E1-8710-A8FC52DD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0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6370E-034F-4CDD-AC6E-5A576F8F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B3C35-8A2F-4658-976A-F9A31F440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306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640017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8871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804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91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@SoyIvanova - 2017-09-11 16:20:13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Es una respuesta obvia. No hay nadie mas grande que ROGER FEDERER. 
Soy Fanática a morir de Djokovic, p… https://t.co/JFAJW6SyXk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7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@emjey30 - 2017-09-11 16:16:53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Citaré al grandioso Juan Gabriel:
"Lo que se ve, no se pregunta"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05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@ssebastiannq - 2017-09-11 16:26:51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Eso no se pregunta 🙄 . https://t.co/uMQHesmnnh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45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@adrian_maxia - 2017-09-11 17:13:00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Mejor jugador de toda la historia indiscutiblemente 🎾 https://t.co/38Lw87sep4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3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@NDibernardi - 2017-09-11 17:37:51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 https://t.co/uWE89uRJ9y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1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@KarolNavarro10 - 2017-09-11 16:25:31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Sólo él. .. https://t.co/cllvoAOSlj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51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@gparra12 - 2017-09-11 17:13:13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Ya lo dijeron varios y lo repito... 'eso no se pregunta!!' https://t.co/FVprIBvEE6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44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@micaalmada97 - 2017-09-11 17:05:17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El más grande! https://t.co/08DDR6Xf44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508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ACEF4-7BF2-40CB-BECC-B688FF36B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3133677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3928D-18F9-4E23-A916-3C4A751A3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90D10-343F-4464-A98D-9DDD1D0643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294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2873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5697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889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421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23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@Hugo_FMB - 2017-09-12 12:01:57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@Leean_Tischler @palex_ponce @SarjaChico @FranFernandezxD @ESPNtenis Lo vistoso es...una pelota que sería punto fác… https://t.co/iMBzxlKXac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55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@josekike_33 - 2017-09-11 22:29:56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Rafael Nadal ganará más GS que Roger Federer es cuestión de tiempo.. la historia aún no ha terminado..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9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@wceliscc - 2017-09-14 18:51:47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Eso no es genial, es una "avionada" ... lo que no es capaz con tenis lo quería hacer con trampa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63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@Albertotenis198 - 2017-09-15 00:55:39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@LoboLobochh @ErichLindnerY @FranFernandezxD @jjrojaso10 @ESPNtenis Exacto, 
la arcilla es una superficie defensiva… https://t.co/9fRQ82b0N8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86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@JORGEVA17898546 - 2017-09-11 16:39:50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Soy fanático de Nadal pero Federer está un escalón más alto.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06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@Leonidesbarcelo - 2017-09-11 17:26:41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No hay comparación. Más completo en todas las superficies. #NoHayNadieMasGrandeQueRogerFederer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9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@Karitosanchezb - 2017-09-11 16:48:14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Rafa es enorme y será recordado por siempre. Pero el más grande sigue siendo #SuMajestad  Roger Federer.… https://t.co/6iF2wGNoeJ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884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4F125-2E1A-4126-955B-45BAAFBDC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3427996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6C7CF-BB57-4DDA-AFB9-3F7E2B84E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1C1A9-79F3-4CD0-BA69-163229C944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842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431215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105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911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41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85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@lobodani83 - 2017-09-11 16:49:20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Jajajaja no le hagan este tipo de encuestas a Nadal pobrecito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97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@Gabiroev - 2017-09-12 02:06:13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Hasta la pregunta es Necia!!! Por supuesto El No 1 de todos los tiempos Roger Federer 👑👑👑 https://t.co/nDjJSQ8RUS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45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@Alex_Moran_S - 2017-09-11 17:27:43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No se puede comparar al mejor tenista de todos los tiempos con alguien de un estilo basado solo en fuerz… https://t.co/jeSgNH3IC5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9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@eduardoalan1310 - 2017-09-15 23:04:01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@blue_eyes_sad @Ossscaaarr @EGMS6 @SwareGirls @ESPNtenis @RafaelNadal Todo depende de eso.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25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@chivo0413 - 2017-09-11 16:42:09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@ESPNtenis Excelentes tenistas los dos, pero además de más GS ganados,la técnica y clase de Roger son inigualables!!!🎾🎾🎾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642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552CD-012C-4845-96B6-55AC5D072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2875328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D7CA2-4405-4021-BA95-F2B08CC4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28FBD3-98E2-4ED4-9A49-2F5074A2E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8258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768323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29984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0837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49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@Eduardo_V2017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35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@rpoblete89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45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@luribea68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47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@DepIsec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93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@humano_demasia3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11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@diegomolinaarg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0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@ColuchiMiguel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9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@matisztajn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21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@Kikesolis15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1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@shot_tan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39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CC048-817E-4C9F-9101-A98E79364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42598993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8E8F3-74CD-42F5-8B90-8CB44E26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4A5407-8DB7-458F-A43F-5D5C7D525D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0472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15309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16019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6378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60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@tadeorojaspy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13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@LoboLobochh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0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@ALEXsv15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64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@renato_blk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2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@palex_ponce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24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@Leean_Tischler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@victorianovent2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7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@Ernestofubu19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7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@xuliogorrilla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4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@AnalistaMxx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142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6E30A-DBA9-4E83-9DF6-F8688135A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3671529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E58B-8462-4903-941B-91A7CE4CF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1E2DB1-9B42-42FA-85AB-98FC08748E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4579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51958-6644-4DE3-8E7D-2DBE077BF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2E83B-FF32-44E0-94E4-509E24B78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373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EFC5-F138-4AC9-A4C8-79977A7E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1F777-4AAC-44DF-9B80-0DA453A2F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19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65629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943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163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811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59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@NunezPipi - 2017-09-17 17:40:33</a:t>
                      </a:r>
                      <a:r>
                        <a:rPr lang="es-ES" sz="1000"/>
                        <a:t>
"@ESPNtenis: Y ahora… ¿Cómo hacemos? Así será el 2018 para el equipo argentino de #CopaDavis. https://t.co/rS28brNI8x…"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0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@sahipantaleone - 2017-09-17 07:06:39</a:t>
                      </a:r>
                      <a:r>
                        <a:rPr lang="es-ES" sz="1000"/>
                        <a:t>
@ESPNtenis Donde lo puedo ver desde el cel?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1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@giliberti_c - 2017-09-17 00:24:58</a:t>
                      </a:r>
                      <a:r>
                        <a:rPr lang="es-ES" sz="1000"/>
                        <a:t>
@ESPNtenis A que hora  es el primer single?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31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@CarlosAyala36 - 2017-09-16 21:16:07</a:t>
                      </a:r>
                      <a:r>
                        <a:rPr lang="es-ES" sz="1000"/>
                        <a:t>
@ESPNtenis mejor? No creo que pueda haber tal, cada jugador en mayor y menor medida aporta un legado. Mi jugador favorito es Novak Djokovic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5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@hugoalegre84631 - 2017-09-16 20:47:30</a:t>
                      </a:r>
                      <a:r>
                        <a:rPr lang="en-US" sz="1000"/>
                        <a:t>
@ESPNtenis Las mujeres juegan copa davis??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81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@csarahmotat - 2017-09-16 18:13:30</a:t>
                      </a:r>
                      <a:r>
                        <a:rPr lang="en-US" sz="1000"/>
                        <a:t>
@ESPNtenis En serio? #NohayNadieMasGrandequeRogerFederer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71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@Mfogwill - 2017-09-16 15:49:56</a:t>
                      </a:r>
                      <a:r>
                        <a:rPr lang="es-ES" sz="1000"/>
                        <a:t>
@ESPNtenis 5-7 7-6 6-4 6-2 y......hay 5to set???? O sea, pueden llegar a terminar 4 sets a 1??? A ver si empiezan a escribir bien!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57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@currutias - 2017-09-16 10:40:08</a:t>
                      </a:r>
                      <a:r>
                        <a:rPr lang="en-US" sz="1000"/>
                        <a:t>
@ESPNtenis Y "Delpo" no es Argentino?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04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@CerrameLaOcho - 2017-09-16 08:44:26</a:t>
                      </a:r>
                      <a:r>
                        <a:rPr lang="en-US" sz="1000"/>
                        <a:t>
@ESPNtenis Molteni?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10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@ROMANESMIDIOS - 2017-09-15 23:53:31</a:t>
                      </a:r>
                      <a:r>
                        <a:rPr lang="es-ES" sz="1000"/>
                        <a:t>
@ESPNtenis Y cuál sería un punto que no es clave siendo que juegan al mejor de 5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446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AC8E9-6D46-4C7C-AC03-09882F460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09/11/2017 - 09/17/2017</a:t>
            </a:r>
          </a:p>
        </p:txBody>
      </p:sp>
    </p:spTree>
    <p:extLst>
      <p:ext uri="{BB962C8B-B14F-4D97-AF65-F5344CB8AC3E}">
        <p14:creationId xmlns:p14="http://schemas.microsoft.com/office/powerpoint/2010/main" val="1940109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1277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2017-09-19T16:36:09Z</dcterms:created>
  <dcterms:modified xsi:type="dcterms:W3CDTF">2017-09-19T16:37:06Z</dcterms:modified>
</cp:coreProperties>
</file>