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delpotrojuan (Juan Martin del Potro)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CC-4D4E-90F1-FEE5F4B1CB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7327176"/>
        <c:axId val="287329800"/>
      </c:radarChart>
      <c:catAx>
        <c:axId val="287327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329800"/>
        <c:crosses val="autoZero"/>
        <c:auto val="1"/>
        <c:lblAlgn val="ctr"/>
        <c:lblOffset val="100"/>
        <c:noMultiLvlLbl val="0"/>
      </c:catAx>
      <c:valAx>
        <c:axId val="287329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327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delpotrojuan (Juan Martin del Potro)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1099573</c:v>
                </c:pt>
                <c:pt idx="1">
                  <c:v>1103541</c:v>
                </c:pt>
                <c:pt idx="2">
                  <c:v>1105786</c:v>
                </c:pt>
                <c:pt idx="3">
                  <c:v>1107815</c:v>
                </c:pt>
                <c:pt idx="4">
                  <c:v>1110398</c:v>
                </c:pt>
                <c:pt idx="5">
                  <c:v>1112579</c:v>
                </c:pt>
                <c:pt idx="6">
                  <c:v>1114081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5A6-4A4E-A918-49C53FB6EE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527208"/>
        <c:axId val="287529504"/>
      </c:lineChart>
      <c:dateAx>
        <c:axId val="287527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29504"/>
        <c:crosses val="autoZero"/>
        <c:auto val="1"/>
        <c:lblOffset val="100"/>
        <c:baseTimeUnit val="days"/>
      </c:dateAx>
      <c:valAx>
        <c:axId val="287529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27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delpotrojuan (Juan Martin del Potro)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5806</c:v>
                </c:pt>
                <c:pt idx="1">
                  <c:v>3968</c:v>
                </c:pt>
                <c:pt idx="2">
                  <c:v>2245</c:v>
                </c:pt>
                <c:pt idx="3">
                  <c:v>2029</c:v>
                </c:pt>
                <c:pt idx="4">
                  <c:v>2583</c:v>
                </c:pt>
                <c:pt idx="5">
                  <c:v>2181</c:v>
                </c:pt>
                <c:pt idx="6">
                  <c:v>1502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58-40DA-8CE7-9A89845559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855320"/>
        <c:axId val="239857944"/>
      </c:barChart>
      <c:catAx>
        <c:axId val="239855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857944"/>
        <c:crosses val="autoZero"/>
        <c:auto val="1"/>
        <c:lblAlgn val="ctr"/>
        <c:lblOffset val="100"/>
        <c:noMultiLvlLbl val="0"/>
      </c:catAx>
      <c:valAx>
        <c:axId val="239857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855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delpotrojuan (Juan Martin del Potro)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36-40E2-890A-3FC65CCF8C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441584"/>
        <c:axId val="238441912"/>
      </c:lineChart>
      <c:catAx>
        <c:axId val="238441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441912"/>
        <c:crosses val="autoZero"/>
        <c:auto val="1"/>
        <c:lblAlgn val="ctr"/>
        <c:lblOffset val="100"/>
        <c:noMultiLvlLbl val="0"/>
      </c:catAx>
      <c:valAx>
        <c:axId val="238441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441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delpotrojuan (Juan Martin del Potro)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0E-4489-AFFD-3EDB232F59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440600"/>
        <c:axId val="238440928"/>
      </c:lineChart>
      <c:catAx>
        <c:axId val="238440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440928"/>
        <c:crosses val="autoZero"/>
        <c:auto val="1"/>
        <c:lblAlgn val="ctr"/>
        <c:lblOffset val="100"/>
        <c:noMultiLvlLbl val="0"/>
      </c:catAx>
      <c:valAx>
        <c:axId val="238440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440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delpotrojuan (Juan Martin del Potro)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E0-4049-A243-21BB84F723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430816"/>
        <c:axId val="48427864"/>
      </c:barChart>
      <c:catAx>
        <c:axId val="48430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427864"/>
        <c:crosses val="autoZero"/>
        <c:auto val="1"/>
        <c:lblAlgn val="ctr"/>
        <c:lblOffset val="100"/>
        <c:noMultiLvlLbl val="0"/>
      </c:catAx>
      <c:valAx>
        <c:axId val="48427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430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delpotrojuan (Juan Martin del Potro)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6C-4617-8BA8-2DF5E57642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424256"/>
        <c:axId val="48429832"/>
      </c:barChart>
      <c:catAx>
        <c:axId val="48424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429832"/>
        <c:crosses val="autoZero"/>
        <c:auto val="1"/>
        <c:lblAlgn val="ctr"/>
        <c:lblOffset val="100"/>
        <c:noMultiLvlLbl val="0"/>
      </c:catAx>
      <c:valAx>
        <c:axId val="48429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424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Sheet1!$A$1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Sheet1!$A$2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7D-4742-82E8-6A7A3AA8AE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7969160"/>
        <c:axId val="237969488"/>
      </c:barChart>
      <c:catAx>
        <c:axId val="23796916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969488"/>
        <c:crosses val="autoZero"/>
        <c:auto val="1"/>
        <c:lblAlgn val="ctr"/>
        <c:lblOffset val="100"/>
        <c:noMultiLvlLbl val="0"/>
      </c:catAx>
      <c:valAx>
        <c:axId val="237969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969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delpotrojuan (Juan Martin del Potro)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8889-4A0E-AE49-EC5A2191FD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6016872"/>
        <c:axId val="236019168"/>
      </c:barChart>
      <c:catAx>
        <c:axId val="236016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019168"/>
        <c:crosses val="autoZero"/>
        <c:auto val="1"/>
        <c:lblAlgn val="ctr"/>
        <c:lblOffset val="100"/>
        <c:noMultiLvlLbl val="0"/>
      </c:catAx>
      <c:valAx>
        <c:axId val="236019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016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delpotrojuan (Juan Martin del Potro)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3E-459E-B26E-30A4D1A881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delpotrojuan (Juan Martin del Potro)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3E-459E-B26E-30A4D1A881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6014904"/>
        <c:axId val="236017528"/>
      </c:barChart>
      <c:catAx>
        <c:axId val="236014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017528"/>
        <c:crosses val="autoZero"/>
        <c:auto val="1"/>
        <c:lblAlgn val="ctr"/>
        <c:lblOffset val="100"/>
        <c:noMultiLvlLbl val="0"/>
      </c:catAx>
      <c:valAx>
        <c:axId val="236017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014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258B7-0C0A-4A60-8C95-243179BC68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435103-FD53-4C2B-B4D8-537ADC81F7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046983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2C148-F2A4-4013-9F84-886E03591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7F17DC-F3A2-4C7C-9074-F8E430BB83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7478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0566317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5054472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439470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89824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22635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278663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2787578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546322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165367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0232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981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delpotrojuan (Juan Martin del Potro)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1114081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9081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4D29CC-18F0-4E9E-9AFC-590E6E6A67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</p:spTree>
    <p:extLst>
      <p:ext uri="{BB962C8B-B14F-4D97-AF65-F5344CB8AC3E}">
        <p14:creationId xmlns:p14="http://schemas.microsoft.com/office/powerpoint/2010/main" val="2012952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29217-CEAD-4AA1-9628-7EDCADD99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29F249-42F5-4952-AC56-234B2580F9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74579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D8088E-B21A-4393-9810-D75985932E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C3B65D-004E-4EA6-8F04-6D4BC3079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666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0C8DA-24B4-41F9-A88E-91CB965BD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129719-4BEE-46D6-A5B2-6863E63BEF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42953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5831EC-F08E-4CFE-BA46-D7AF8BD354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B21ECA-A812-49E8-BC84-5C8DECBB0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844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C7821-962D-45BC-8580-2FBDF7B46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DE7064-F51C-4F57-B580-91C401C5D9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079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B084BD-19CE-4576-BBEC-EF911EC262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15FDAD-BD6F-4535-BD8B-27C9784E9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939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D3EFC-5188-4F12-A355-1ED3A0A3E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407E30-DDE0-4A4B-90E7-EBB48A589D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64281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CFAB6A-4166-4B3D-9F55-A571687C2A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51E69-F881-4B64-AD7E-C82C445A0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722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EEEED-BD13-4E66-99FD-F600B1004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C11B6D-6F46-4438-9671-2B8046D8B5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37511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A18873-AD6A-4E80-AF2B-CD802CE855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89BA9D-41C7-4A99-9B05-4824C36BE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544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F19C7-2CAD-457E-9ADB-6F0D6B0C2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5A1A24-DC1E-4718-AB77-BBC295DE67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16024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014A14-18FA-43F7-B7C5-0786F6733A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079799-BDBF-4023-A88C-4850A0832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720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3B08F-45A9-48A3-BD03-BC33B2824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B18AAD-630B-4205-9DC6-3CEA9FA86E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89128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AD9AA9-458F-463B-BE62-92F76700CE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E27584-8286-4C41-B411-00DB18B6D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813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B7162-8533-4C8F-BB74-326EDB668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985F81-AA00-4350-BBE4-9BDCF4BD58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20256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F1AC4A-9328-4C51-8B44-34552D067D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C304A-F944-4FF8-B42D-C8E5044FA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6086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D1670-A555-4142-B55F-1DE998503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EDF07A-2F10-4D0E-8838-C2BA809001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33363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7037B3-AA50-41E7-81EF-7CF2967911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4C92A8-AF76-4BAE-95FD-9562DD4BC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311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3AF0A-1180-42C0-89F5-5226D8D3A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D52B5C-FC82-40EB-939A-F0CEEFC432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80071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121B5F-CA3A-4830-9578-07CF9076A0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27CEA2-DE35-4338-BB6F-F6D224745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805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141</Words>
  <Application>Microsoft Office PowerPoint</Application>
  <PresentationFormat>On-screen Show (4:3)</PresentationFormat>
  <Paragraphs>54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2017-09-19T16:31:31Z</dcterms:created>
  <dcterms:modified xsi:type="dcterms:W3CDTF">2017-09-19T16:31:50Z</dcterms:modified>
</cp:coreProperties>
</file>