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291</c:v>
                </c:pt>
                <c:pt idx="1">
                  <c:v>293</c:v>
                </c:pt>
                <c:pt idx="2">
                  <c:v>294</c:v>
                </c:pt>
                <c:pt idx="3">
                  <c:v>294</c:v>
                </c:pt>
                <c:pt idx="4">
                  <c:v>295</c:v>
                </c:pt>
                <c:pt idx="5">
                  <c:v>295</c:v>
                </c:pt>
                <c:pt idx="6">
                  <c:v>296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86-42CF-A5D0-DF397E6D17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1600104"/>
        <c:axId val="39228104"/>
      </c:lineChart>
      <c:dateAx>
        <c:axId val="161600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28104"/>
        <c:crosses val="autoZero"/>
        <c:auto val="1"/>
        <c:lblOffset val="100"/>
        <c:baseTimeUnit val="days"/>
      </c:dateAx>
      <c:valAx>
        <c:axId val="39228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600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66-4DB2-A2CA-45398A0C3D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5398576"/>
        <c:axId val="235396280"/>
      </c:radarChart>
      <c:catAx>
        <c:axId val="235398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396280"/>
        <c:crosses val="autoZero"/>
        <c:auto val="1"/>
        <c:lblAlgn val="ctr"/>
        <c:lblOffset val="100"/>
        <c:noMultiLvlLbl val="0"/>
      </c:catAx>
      <c:valAx>
        <c:axId val="235396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398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C6-4286-A619-73D5F32760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032184"/>
        <c:axId val="300035464"/>
      </c:barChart>
      <c:catAx>
        <c:axId val="300032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035464"/>
        <c:crosses val="autoZero"/>
        <c:auto val="1"/>
        <c:lblAlgn val="ctr"/>
        <c:lblOffset val="100"/>
        <c:noMultiLvlLbl val="0"/>
      </c:catAx>
      <c:valAx>
        <c:axId val="300035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032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64</c:v>
                </c:pt>
                <c:pt idx="1">
                  <c:v>64</c:v>
                </c:pt>
                <c:pt idx="2">
                  <c:v>64</c:v>
                </c:pt>
                <c:pt idx="3">
                  <c:v>64</c:v>
                </c:pt>
                <c:pt idx="4">
                  <c:v>64</c:v>
                </c:pt>
                <c:pt idx="5">
                  <c:v>64</c:v>
                </c:pt>
                <c:pt idx="6">
                  <c:v>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ED-4911-9181-02640AABA0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172360"/>
        <c:axId val="301167112"/>
      </c:lineChart>
      <c:dateAx>
        <c:axId val="301172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167112"/>
        <c:crosses val="autoZero"/>
        <c:auto val="1"/>
        <c:lblOffset val="100"/>
        <c:baseTimeUnit val="days"/>
      </c:dateAx>
      <c:valAx>
        <c:axId val="301167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172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1972355</c:v>
                </c:pt>
                <c:pt idx="1">
                  <c:v>2016445</c:v>
                </c:pt>
                <c:pt idx="2">
                  <c:v>1215373</c:v>
                </c:pt>
                <c:pt idx="3">
                  <c:v>1215469</c:v>
                </c:pt>
                <c:pt idx="4">
                  <c:v>1215529</c:v>
                </c:pt>
                <c:pt idx="5">
                  <c:v>1215605</c:v>
                </c:pt>
                <c:pt idx="6">
                  <c:v>1215673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FB-4918-96D2-44C59EB8C9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586664"/>
        <c:axId val="302586336"/>
      </c:lineChart>
      <c:dateAx>
        <c:axId val="302586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586336"/>
        <c:crosses val="autoZero"/>
        <c:auto val="1"/>
        <c:lblOffset val="100"/>
        <c:baseTimeUnit val="days"/>
      </c:dateAx>
      <c:valAx>
        <c:axId val="302586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586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46740</c:v>
                </c:pt>
                <c:pt idx="1">
                  <c:v>79</c:v>
                </c:pt>
                <c:pt idx="2">
                  <c:v>105</c:v>
                </c:pt>
                <c:pt idx="3">
                  <c:v>56</c:v>
                </c:pt>
                <c:pt idx="4">
                  <c:v>67</c:v>
                </c:pt>
                <c:pt idx="5">
                  <c:v>75</c:v>
                </c:pt>
                <c:pt idx="6">
                  <c:v>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68-473F-B2EE-0CA5EC02EC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215952"/>
        <c:axId val="303222184"/>
      </c:lineChart>
      <c:dateAx>
        <c:axId val="303215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222184"/>
        <c:crosses val="autoZero"/>
        <c:auto val="1"/>
        <c:lblOffset val="100"/>
        <c:baseTimeUnit val="days"/>
      </c:dateAx>
      <c:valAx>
        <c:axId val="303222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215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730.3125</c:v>
                </c:pt>
                <c:pt idx="1">
                  <c:v>1.2154</c:v>
                </c:pt>
                <c:pt idx="2">
                  <c:v>1.5671999999999999</c:v>
                </c:pt>
                <c:pt idx="3">
                  <c:v>0.83579999999999999</c:v>
                </c:pt>
                <c:pt idx="4">
                  <c:v>1</c:v>
                </c:pt>
                <c:pt idx="5">
                  <c:v>1.1194</c:v>
                </c:pt>
                <c:pt idx="6">
                  <c:v>0.62690000000000001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C0-472A-A3D7-131A6C50F4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214640"/>
        <c:axId val="303214968"/>
      </c:lineChart>
      <c:dateAx>
        <c:axId val="303214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214968"/>
        <c:crosses val="autoZero"/>
        <c:auto val="1"/>
        <c:lblOffset val="100"/>
        <c:baseTimeUnit val="days"/>
      </c:dateAx>
      <c:valAx>
        <c:axId val="303214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214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1.7301038062284</c:v>
                </c:pt>
                <c:pt idx="1">
                  <c:v>1.027397260274</c:v>
                </c:pt>
                <c:pt idx="2">
                  <c:v>1.3651877133106001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A9-471C-84D9-E64A9D0C4C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666728"/>
        <c:axId val="231666072"/>
      </c:lineChart>
      <c:dateAx>
        <c:axId val="231666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666072"/>
        <c:crosses val="autoZero"/>
        <c:auto val="1"/>
        <c:lblOffset val="100"/>
        <c:baseTimeUnit val="days"/>
      </c:dateAx>
      <c:valAx>
        <c:axId val="231666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666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7.8100000000000003E-2</c:v>
                </c:pt>
                <c:pt idx="1">
                  <c:v>4.6199999999999998E-2</c:v>
                </c:pt>
                <c:pt idx="2">
                  <c:v>5.9700000000000003E-2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7D-4FBD-A5B3-84EECB4106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5362104"/>
        <c:axId val="305360464"/>
      </c:lineChart>
      <c:dateAx>
        <c:axId val="305362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360464"/>
        <c:crosses val="autoZero"/>
        <c:auto val="1"/>
        <c:lblOffset val="100"/>
        <c:baseTimeUnit val="days"/>
      </c:dateAx>
      <c:valAx>
        <c:axId val="305360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362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7FE99-49B4-4EDC-96BF-B1B2C3A106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F95577-FAF1-43AE-8409-603FEA992E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819622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B066B-8514-4267-825B-6808320B0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7329E5-AB0C-4E30-8D3E-9FFBDEBF56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69692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D039FC-1DDE-416C-B829-E1E2BA1BB7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D4F68D-F4F1-4DA0-A112-0124D1DA0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155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BCFDD-D1B5-4EB5-A505-E1FDA821C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DA95ED-20D4-46CD-BB12-D9AC199EB1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38760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AFB7F8-3E2C-4F0A-A951-D051BCE2AB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842842-4DDB-4066-A870-2545098EC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32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520DA-449B-498B-AA17-2D78E001B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FCFC8B-24B6-4347-858C-EA5FD47B3F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51741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3239009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85139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43336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09934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95528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15955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15841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3138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3958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40069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29839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239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229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San Cristóbal Seguros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2.5038%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4.1096%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161.5205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5608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1BCF51-CF54-4BEA-9B09-E42EA6A99E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</p:spTree>
    <p:extLst>
      <p:ext uri="{BB962C8B-B14F-4D97-AF65-F5344CB8AC3E}">
        <p14:creationId xmlns:p14="http://schemas.microsoft.com/office/powerpoint/2010/main" val="3601373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A6348-E7D6-4CA6-B2EC-D195CB2B5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5857BB-DA3E-4841-808A-815BE54D78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57957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D78ABC-443B-49CA-A495-AB62AEDE72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31E1B2-5CBD-4689-97E7-AB3EA131D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944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8FA5D-FDA8-458F-BCFC-6ACEDE468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50EF12-CE8B-4DE0-84BD-94A586C650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51118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21E639-101B-456A-A30A-38994508C4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5415B-244B-4ACB-A5D7-A2A6CFA65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483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AE69C-4FFF-4FB8-BAB6-E067E074E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24DFB3-5334-4892-B8C8-1551CEA066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64468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116560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33357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20530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43771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73473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24383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508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 Cristóbal Seguros - 2017-09-11 10:32:53</a:t>
                      </a:r>
                      <a:r>
                        <a:rPr lang="es-ES" sz="1000"/>
                        <a:t>
"Tranquilo", con Juan Martín del Potro (Spot 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1.0309%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890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 Cristóbal Seguros - 2017-09-11 10:41:05</a:t>
                      </a:r>
                      <a:r>
                        <a:rPr lang="es-ES" sz="1000"/>
                        <a:t>
"Voley", con Juan Martín del Potro (Spot 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1.0309%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921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 Cristóbal Seguros - 2017-09-11 10:39:10</a:t>
                      </a:r>
                      <a:r>
                        <a:rPr lang="es-ES" sz="1000"/>
                        <a:t>
"Peloteo", con Juan Martín del Potro (Spot 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0.6873%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9027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090675-7A38-438E-B359-4BFD232EF7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</p:spTree>
    <p:extLst>
      <p:ext uri="{BB962C8B-B14F-4D97-AF65-F5344CB8AC3E}">
        <p14:creationId xmlns:p14="http://schemas.microsoft.com/office/powerpoint/2010/main" val="3629180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54BB3-6BD8-4B58-8926-185842F75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D947C9-EF92-44B0-86B2-44816785CF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37955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EBCA41-7683-4E48-AD35-87C9D183DB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2E41F-2FBD-414D-A24F-5E74C709D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8533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06C7D-749E-4F62-9ACF-665AE412E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07EEBD-F0E1-441F-A1FA-D1F82C31E0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93050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D7484E-1837-442A-A577-FB1C5D0ACA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0E7642-361E-41FB-AACE-4763FD80B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56483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87BAB-DF13-4979-963D-5C180E990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2812B1-602C-4D73-B26C-A0271CAEA9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41889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14D14B-E7D6-4B12-A0F2-83934BC7F4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57E4D1-3F1F-4B21-8424-67878A6AC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7953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E7E9C-5695-4E84-BCB7-3E0487C77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6808C3-A43D-4504-A2DF-0D315D9E3A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91348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5D75F6-6D1A-4E3A-B54B-530FD6A03B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F99C96-FB1A-4D1A-9078-05A7BE9CA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1835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F195A-06E3-4F73-8E41-F5782D593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A70B36-79E1-4C86-BD41-0743A9BE56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631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07B282-3338-4414-BCB7-47307DD581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79DC15-13C7-44D2-9682-EF4EB6088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5093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178</Words>
  <Application>Microsoft Office PowerPoint</Application>
  <PresentationFormat>On-screen Show (4:3)</PresentationFormat>
  <Paragraphs>81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Reporte YouTube</vt:lpstr>
      <vt:lpstr>Youtube Subscribers Total</vt:lpstr>
      <vt:lpstr>Youtube Key Metrics Radar</vt:lpstr>
      <vt:lpstr>Youtube Key Metrics Table</vt:lpstr>
      <vt:lpstr>Youtube Subscribers Change Per Weekday</vt:lpstr>
      <vt:lpstr>Youtube Videos Total</vt:lpstr>
      <vt:lpstr>Youtube Videos Table</vt:lpstr>
      <vt:lpstr>Youtube Views Total</vt:lpstr>
      <vt:lpstr>Youtube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2017-09-19T16:29:50Z</dcterms:created>
  <dcterms:modified xsi:type="dcterms:W3CDTF">2017-09-19T16:30:11Z</dcterms:modified>
</cp:coreProperties>
</file>