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9" r:id="rId14"/>
    <p:sldId id="270" r:id="rId15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6"/>
      <p:bold r:id="rId17"/>
      <p:italic r:id="rId18"/>
      <p:boldItalic r:id="rId1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3.fntdata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bhdleon (Banco BHD León)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100</c:v>
                </c:pt>
                <c:pt idx="4">
                  <c:v>100</c:v>
                </c:pt>
                <c:pt idx="5">
                  <c:v>100</c:v>
                </c:pt>
                <c:pt idx="6">
                  <c:v>100</c:v>
                </c:pt>
                <c:pt idx="7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49F-4C6E-8F31-DCD9D39111D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34805256"/>
        <c:axId val="234801648"/>
      </c:radarChart>
      <c:catAx>
        <c:axId val="2348052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4801648"/>
        <c:crosses val="autoZero"/>
        <c:auto val="1"/>
        <c:lblAlgn val="ctr"/>
        <c:lblOffset val="100"/>
        <c:noMultiLvlLbl val="0"/>
      </c:catAx>
      <c:valAx>
        <c:axId val="2348016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48052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bhdleon (Banco BHD León)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8/8/2017</c:v>
                </c:pt>
                <c:pt idx="1">
                  <c:v>9/8/2017</c:v>
                </c:pt>
                <c:pt idx="2">
                  <c:v>10/8/2017</c:v>
                </c:pt>
                <c:pt idx="3">
                  <c:v>11/8/2017</c:v>
                </c:pt>
                <c:pt idx="4">
                  <c:v>12/8/2017</c:v>
                </c:pt>
                <c:pt idx="5">
                  <c:v>13/08/2017</c:v>
                </c:pt>
                <c:pt idx="6">
                  <c:v>14/08/2017</c:v>
                </c:pt>
                <c:pt idx="7">
                  <c:v>15/08/2017</c:v>
                </c:pt>
                <c:pt idx="8">
                  <c:v>16/08/2017</c:v>
                </c:pt>
                <c:pt idx="9">
                  <c:v>17/08/2017</c:v>
                </c:pt>
                <c:pt idx="10">
                  <c:v>18/08/2017</c:v>
                </c:pt>
                <c:pt idx="11">
                  <c:v>19/08/2017</c:v>
                </c:pt>
                <c:pt idx="12">
                  <c:v>20/08/2017</c:v>
                </c:pt>
                <c:pt idx="13">
                  <c:v>21/08/2017</c:v>
                </c:pt>
                <c:pt idx="14">
                  <c:v>22/08/2017</c:v>
                </c:pt>
                <c:pt idx="15">
                  <c:v>23/08/2017</c:v>
                </c:pt>
                <c:pt idx="16">
                  <c:v>24/08/2017</c:v>
                </c:pt>
                <c:pt idx="17">
                  <c:v>25/08/2017</c:v>
                </c:pt>
                <c:pt idx="18">
                  <c:v>26/08/2017</c:v>
                </c:pt>
                <c:pt idx="19">
                  <c:v>27/08/2017</c:v>
                </c:pt>
                <c:pt idx="20">
                  <c:v>28/08/2017</c:v>
                </c:pt>
                <c:pt idx="21">
                  <c:v>29/08/2017</c:v>
                </c:pt>
                <c:pt idx="22">
                  <c:v>30/08/2017</c:v>
                </c:pt>
                <c:pt idx="23">
                  <c:v>31/08/2017</c:v>
                </c:pt>
                <c:pt idx="24">
                  <c:v>1/9/2017</c:v>
                </c:pt>
                <c:pt idx="25">
                  <c:v>2/9/2017</c:v>
                </c:pt>
                <c:pt idx="26">
                  <c:v>3/9/2017</c:v>
                </c:pt>
                <c:pt idx="27">
                  <c:v>4/9/2017</c:v>
                </c:pt>
                <c:pt idx="28">
                  <c:v>5/9/2017</c:v>
                </c:pt>
                <c:pt idx="29">
                  <c:v>6/9/2017</c:v>
                </c:pt>
                <c:pt idx="30">
                  <c:v>7/9/2017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35546</c:v>
                </c:pt>
                <c:pt idx="1">
                  <c:v>35572</c:v>
                </c:pt>
                <c:pt idx="2">
                  <c:v>35622</c:v>
                </c:pt>
                <c:pt idx="3">
                  <c:v>35682</c:v>
                </c:pt>
                <c:pt idx="4">
                  <c:v>35739</c:v>
                </c:pt>
                <c:pt idx="5">
                  <c:v>35774</c:v>
                </c:pt>
                <c:pt idx="6">
                  <c:v>35819</c:v>
                </c:pt>
                <c:pt idx="7">
                  <c:v>35853</c:v>
                </c:pt>
                <c:pt idx="8">
                  <c:v>35939</c:v>
                </c:pt>
                <c:pt idx="9">
                  <c:v>35977</c:v>
                </c:pt>
                <c:pt idx="10">
                  <c:v>36016</c:v>
                </c:pt>
                <c:pt idx="11">
                  <c:v>36046</c:v>
                </c:pt>
                <c:pt idx="12">
                  <c:v>36070</c:v>
                </c:pt>
                <c:pt idx="13">
                  <c:v>36099</c:v>
                </c:pt>
                <c:pt idx="14">
                  <c:v>36136</c:v>
                </c:pt>
                <c:pt idx="15">
                  <c:v>36187</c:v>
                </c:pt>
                <c:pt idx="16">
                  <c:v>36241</c:v>
                </c:pt>
                <c:pt idx="17">
                  <c:v>36289</c:v>
                </c:pt>
                <c:pt idx="18">
                  <c:v>36331</c:v>
                </c:pt>
                <c:pt idx="19">
                  <c:v>36368</c:v>
                </c:pt>
                <c:pt idx="20">
                  <c:v>36400</c:v>
                </c:pt>
                <c:pt idx="21">
                  <c:v>36425</c:v>
                </c:pt>
                <c:pt idx="22">
                  <c:v>36464</c:v>
                </c:pt>
                <c:pt idx="23">
                  <c:v>36505</c:v>
                </c:pt>
                <c:pt idx="24">
                  <c:v>36520</c:v>
                </c:pt>
                <c:pt idx="25">
                  <c:v>36546</c:v>
                </c:pt>
                <c:pt idx="26">
                  <c:v>36553</c:v>
                </c:pt>
                <c:pt idx="27">
                  <c:v>36576</c:v>
                </c:pt>
                <c:pt idx="28">
                  <c:v>36609</c:v>
                </c:pt>
                <c:pt idx="29">
                  <c:v>36689</c:v>
                </c:pt>
                <c:pt idx="30">
                  <c:v>36761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0A1-4E13-8369-E9F8D94AB20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6937072"/>
        <c:axId val="286938056"/>
      </c:lineChart>
      <c:catAx>
        <c:axId val="2869370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6938056"/>
        <c:crosses val="autoZero"/>
        <c:auto val="1"/>
        <c:lblAlgn val="ctr"/>
        <c:lblOffset val="100"/>
        <c:noMultiLvlLbl val="0"/>
      </c:catAx>
      <c:valAx>
        <c:axId val="2869380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69370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bhdleon (Banco BHD León)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32</c:v>
                </c:pt>
                <c:pt idx="1">
                  <c:v>35</c:v>
                </c:pt>
                <c:pt idx="2">
                  <c:v>56</c:v>
                </c:pt>
                <c:pt idx="3">
                  <c:v>51</c:v>
                </c:pt>
                <c:pt idx="4">
                  <c:v>41</c:v>
                </c:pt>
                <c:pt idx="5">
                  <c:v>39</c:v>
                </c:pt>
                <c:pt idx="6">
                  <c:v>26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235-474A-821C-90A25A7605F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86932480"/>
        <c:axId val="286937728"/>
      </c:barChart>
      <c:catAx>
        <c:axId val="2869324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6937728"/>
        <c:crosses val="autoZero"/>
        <c:auto val="1"/>
        <c:lblAlgn val="ctr"/>
        <c:lblOffset val="100"/>
        <c:noMultiLvlLbl val="0"/>
      </c:catAx>
      <c:valAx>
        <c:axId val="2869377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69324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bhdleon (Banco BHD León)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1</c:v>
                </c:pt>
                <c:pt idx="13">
                  <c:v>17</c:v>
                </c:pt>
                <c:pt idx="14">
                  <c:v>9</c:v>
                </c:pt>
                <c:pt idx="15">
                  <c:v>8</c:v>
                </c:pt>
                <c:pt idx="16">
                  <c:v>4</c:v>
                </c:pt>
                <c:pt idx="17">
                  <c:v>3</c:v>
                </c:pt>
                <c:pt idx="18">
                  <c:v>3</c:v>
                </c:pt>
                <c:pt idx="19">
                  <c:v>2</c:v>
                </c:pt>
                <c:pt idx="20">
                  <c:v>8</c:v>
                </c:pt>
                <c:pt idx="21">
                  <c:v>4</c:v>
                </c:pt>
                <c:pt idx="22">
                  <c:v>3</c:v>
                </c:pt>
                <c:pt idx="23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FC7-4FB2-915A-7CEA7D4A636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3185288"/>
        <c:axId val="233179384"/>
      </c:lineChart>
      <c:catAx>
        <c:axId val="2331852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3179384"/>
        <c:crosses val="autoZero"/>
        <c:auto val="1"/>
        <c:lblAlgn val="ctr"/>
        <c:lblOffset val="100"/>
        <c:noMultiLvlLbl val="0"/>
      </c:catAx>
      <c:valAx>
        <c:axId val="2331793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31852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bhdleon (Banco BHD León)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0.39841739755969002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6.0869324627175002E-2</c:v>
                </c:pt>
                <c:pt idx="13">
                  <c:v>0.12127751800717999</c:v>
                </c:pt>
                <c:pt idx="14">
                  <c:v>0.12419801590595</c:v>
                </c:pt>
                <c:pt idx="15">
                  <c:v>0.13211410231580001</c:v>
                </c:pt>
                <c:pt idx="16">
                  <c:v>0.13059236920011999</c:v>
                </c:pt>
                <c:pt idx="17">
                  <c:v>0.20382001125159999</c:v>
                </c:pt>
                <c:pt idx="18">
                  <c:v>0.10606018685038</c:v>
                </c:pt>
                <c:pt idx="19">
                  <c:v>0.12727222422046</c:v>
                </c:pt>
                <c:pt idx="20">
                  <c:v>0.16158038901032001</c:v>
                </c:pt>
                <c:pt idx="21">
                  <c:v>0.10735135434247001</c:v>
                </c:pt>
                <c:pt idx="22">
                  <c:v>0.17522987392671999</c:v>
                </c:pt>
                <c:pt idx="23">
                  <c:v>8.5770411974656E-2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D93-4092-A65D-A5280B48F45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7837000"/>
        <c:axId val="287834704"/>
      </c:lineChart>
      <c:catAx>
        <c:axId val="2878370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7834704"/>
        <c:crosses val="autoZero"/>
        <c:auto val="1"/>
        <c:lblAlgn val="ctr"/>
        <c:lblOffset val="100"/>
        <c:noMultiLvlLbl val="0"/>
      </c:catAx>
      <c:valAx>
        <c:axId val="2878347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78370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bhdleon (Banco BHD León)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8</c:v>
                </c:pt>
                <c:pt idx="1">
                  <c:v>17</c:v>
                </c:pt>
                <c:pt idx="2">
                  <c:v>12</c:v>
                </c:pt>
                <c:pt idx="3">
                  <c:v>11</c:v>
                </c:pt>
                <c:pt idx="4">
                  <c:v>6</c:v>
                </c:pt>
                <c:pt idx="5">
                  <c:v>3</c:v>
                </c:pt>
                <c:pt idx="6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13F-415F-82E7-5FFE83C6C87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87826176"/>
        <c:axId val="287827816"/>
      </c:barChart>
      <c:catAx>
        <c:axId val="2878261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7827816"/>
        <c:crosses val="autoZero"/>
        <c:auto val="1"/>
        <c:lblAlgn val="ctr"/>
        <c:lblOffset val="100"/>
        <c:noMultiLvlLbl val="0"/>
      </c:catAx>
      <c:valAx>
        <c:axId val="2878278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78261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bhdleon (Banco BHD León)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Images</c:v>
                </c:pt>
                <c:pt idx="1">
                  <c:v>Videos</c:v>
                </c:pt>
                <c:pt idx="2">
                  <c:v>Carousels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0.12260983039692</c:v>
                </c:pt>
                <c:pt idx="1">
                  <c:v>0.12872886306934</c:v>
                </c:pt>
                <c:pt idx="2">
                  <c:v>0.27786332769757999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C60-4157-AE89-8B90684E80F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87822896"/>
        <c:axId val="287827160"/>
      </c:barChart>
      <c:catAx>
        <c:axId val="2878228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7827160"/>
        <c:crosses val="autoZero"/>
        <c:auto val="1"/>
        <c:lblAlgn val="ctr"/>
        <c:lblOffset val="100"/>
        <c:noMultiLvlLbl val="0"/>
      </c:catAx>
      <c:valAx>
        <c:axId val="2878271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78228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Carousels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bhdleon (Banco BHD León)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CB0-49F4-B9F5-D72C4A212BF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Images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bhdleon (Banco BHD León)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59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CB0-49F4-B9F5-D72C4A212BF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Videos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bhdleon (Banco BHD León)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CB0-49F4-B9F5-D72C4A212BF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87822240"/>
        <c:axId val="287825520"/>
      </c:barChart>
      <c:catAx>
        <c:axId val="2878222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7825520"/>
        <c:crosses val="autoZero"/>
        <c:auto val="1"/>
        <c:lblAlgn val="ctr"/>
        <c:lblOffset val="100"/>
        <c:noMultiLvlLbl val="0"/>
      </c:catAx>
      <c:valAx>
        <c:axId val="2878255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78222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bhdleon (Banco BHD León)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0.11029513456697999</c:v>
                </c:pt>
                <c:pt idx="1">
                  <c:v>0.11171656263349999</c:v>
                </c:pt>
                <c:pt idx="2">
                  <c:v>0.17564240865212</c:v>
                </c:pt>
                <c:pt idx="3">
                  <c:v>0.16319530882638</c:v>
                </c:pt>
                <c:pt idx="4">
                  <c:v>8.6207691385685001E-2</c:v>
                </c:pt>
                <c:pt idx="5">
                  <c:v>0.14383315354189</c:v>
                </c:pt>
                <c:pt idx="6">
                  <c:v>0.14185742341082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076-4E1E-92DA-F68849CD106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87246096"/>
        <c:axId val="287247736"/>
      </c:barChart>
      <c:catAx>
        <c:axId val="2872460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7247736"/>
        <c:crosses val="autoZero"/>
        <c:auto val="1"/>
        <c:lblAlgn val="ctr"/>
        <c:lblOffset val="100"/>
        <c:noMultiLvlLbl val="0"/>
      </c:catAx>
      <c:valAx>
        <c:axId val="2872477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72460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bhdleon (Banco BHD León)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3223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DA5-4ABF-A2FA-D98FFE13D10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Comments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bhdleon (Banco BHD León)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181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DA5-4ABF-A2FA-D98FFE13D10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87249704"/>
        <c:axId val="287250688"/>
      </c:barChart>
      <c:catAx>
        <c:axId val="2872497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7250688"/>
        <c:crosses val="autoZero"/>
        <c:auto val="1"/>
        <c:lblAlgn val="ctr"/>
        <c:lblOffset val="100"/>
        <c:noMultiLvlLbl val="0"/>
      </c:catAx>
      <c:valAx>
        <c:axId val="2872506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72497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9/17/2017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9/17/2017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9/17/2017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538A2B-25A8-42EA-AF97-33053E3E013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Instagram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4A32867-CB82-492D-8C27-70BFD3C8D45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19526589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8EEEFA-FB54-4E32-BE69-B15B4818E3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1FDF12C-8479-4791-9328-777C56DDD13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2171776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406632411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935169299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11891177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2836949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980641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71807809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862241829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099582803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423607187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4947739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89045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bhdleon (Banco BHD León)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36761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0.1365%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039135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C3A619E-9A20-43EA-9C99-4A53AE1F25B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08/08/2017 - 07/09/2017</a:t>
            </a:r>
          </a:p>
        </p:txBody>
      </p:sp>
    </p:spTree>
    <p:extLst>
      <p:ext uri="{BB962C8B-B14F-4D97-AF65-F5344CB8AC3E}">
        <p14:creationId xmlns:p14="http://schemas.microsoft.com/office/powerpoint/2010/main" val="2519559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DB6831-8F9B-4939-902C-AAB656604F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Radar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2885063-E561-4B51-8885-FABC3F4E602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2537511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5128E2A-4E4B-479B-BC2D-7AC9A150417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08/08/2017 - 07/09/2017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E9E99B1-594A-4E38-8245-3BECDCE547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91649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817DD4-58FF-4E2F-AF62-24A20AE2CD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2503EC9-6F73-46B8-B59C-56B9D17A99C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1114140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E6CAF2D-943A-4B8E-9641-F10585E274F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08/08/2017 - 07/09/2017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BFC7765-3C5E-4DB6-AB28-EF1959748A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95188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9C280A-2AD2-42BF-8650-8D60096338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Per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493BE92-6283-4289-945E-3A235FC6CC4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7462945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CD9BE5B-C0FA-4E75-A873-7354BE03CD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08/08/2017 - 07/09/2017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3952DE-7EF4-4C6C-AEF2-2D7881FBD9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7269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C12146-160E-4C8A-BA24-512088DEFF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8CDD86D-D91A-4E31-9443-8C42AEA9234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8686435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83DE9C0-5018-4C2A-A40F-FAEF41D4DAF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08/08/2017 - 07/09/2017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E86F9D-90AC-43B1-9504-B6CF4E9DD0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25012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A9C098-B98E-44C8-B5A5-87FEDB6AC1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DDFC0C4-73C6-4673-A593-B37930B8538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8397610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5F40C48-D98D-4BBA-90A7-AD3DEA441EC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08/08/2017 - 07/09/2017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F4E7B0-B3FA-46A7-9E38-BBBA5012C5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298286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1CD98B-17E1-486C-91BD-6F714D5547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81C80FF-CFFE-4BF8-89CF-63ECBDD63A1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2428372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E7D962F-35D8-4DDB-BD27-F47A0C0BDAE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08/08/2017 - 07/09/2017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779B3B8-BBE4-44FB-8185-9FC3B48409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370089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D99E67-865C-4344-8458-6706A201FD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Post Type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912DBA6-3060-4FF5-AC0B-9C0D8A604F1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9740345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E11646C-D597-41E1-8774-66EBC2C3D16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08/08/2017 - 07/09/2017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E8129E-1FD4-4E93-B899-79C45D89E3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655685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3242A1-83E1-4884-95F6-6C81233FBA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Type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2116CA5-69C0-4682-A43D-D59FE1F7930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3452652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6118E06-2D84-4345-B96E-2BECFD19D26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08/08/2017 - 07/09/2017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92BB8FE-E279-4B33-AB0F-DCC32F80D3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396535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C7159E-C458-4984-8B11-3D2870AC33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2605E1A-3C53-4FF3-8032-04A7243BF09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8525361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41FB3ED-6793-4FD4-A961-95E355DBCAC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08/08/2017 - 07/09/2017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C86104-5044-4512-9E10-352C048044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466435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7F1402-A86F-4AAF-A034-04C9C630AC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Interactions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33BAF24-F7AF-488E-9CD7-5CD35C5E6A7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4656945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90BAB92-E8B7-43F5-BEC6-5EC90307371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08/08/2017 - 07/09/2017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DAD157-655F-4AB0-9967-AE3AF998ED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63374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9889FF-7BCE-4ACF-A50A-CBB14BD942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1CF8236-1655-4390-B9C3-BF69E0AFF8A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7743400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396516149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14152117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65541305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47039471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79647933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80281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bhdleon (Banco BHD León) - 2017-08-10 20:18:28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#TBT de aquella tarde en la que #NuestraFamiliaNosVisita para que hijos e hijas de nuestra #GenteBHDLeon conozcan las oficinas. ¡Cuánto nos divertimos ese día!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0.4885%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60268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bhdleon (Banco BHD León) - 2017-09-06 03:39:29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Medidas ante el paso del #HuracanIrma.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0.3925%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98291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bhdleon (Banco BHD León) - 2017-09-06 22:31:01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Cajeros Automáticos.  #HuracanIrma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0.3571%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06723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bhdleon (Banco BHD León) - 2017-08-09 15:21:28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Retira y consulta sin cobro de comisiones en cajeros BHD León y Banreservas.
Desde ahora ya tienes a tu alcance más de 1,300 cajeros automáticos a nivel nacional de #BHDLeon y @banreservas para realizar retiros y consultas con cualquiera de tus tarjetas de débito sin generar comisiones por uso de esos cajeros. #MejoraTuMundo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0.3514%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22129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bhdleon (Banco BHD León) - 2017-08-31 17:17:00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Desde el 10 de septiembre podrás acercar el poder de tu negocio.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0.3205%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33057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bhdleon (Banco BHD León) - 2017-08-27 20:08:07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Repost @atleticopantoja: Estamos listas! Vamos por la segunda.  Sube tu foto, apoya el equipo y comparte tu espíritu guerrero con el hash #somosguerreros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0.2860%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358349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B9AA1B8-6D9E-4E89-BD5B-650C0C09467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08/08/2017 - 07/09/2017</a:t>
            </a:r>
          </a:p>
        </p:txBody>
      </p:sp>
    </p:spTree>
    <p:extLst>
      <p:ext uri="{BB962C8B-B14F-4D97-AF65-F5344CB8AC3E}">
        <p14:creationId xmlns:p14="http://schemas.microsoft.com/office/powerpoint/2010/main" val="102969278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F8E4F5-6DE9-45AC-893F-A2D8BB8082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2341303-7577-427B-B923-0B383B7707B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5224332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68434247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04932988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91481963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39068837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59908119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0831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bhdleon (Banco BHD León) - 2017-08-31 13:36:06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Elegir correctamente colaboradores dentro de la empresa es clave para consolidar la productividad y tener éxito en el mercado. #PymeBHDLeon
–
Para conocer más sobre temas y consejos relevantes para tu negocio, contacta a nuestra Asesora y Coach Profesional Ejecutivo de Negocios Astrid Encarnación De la Cruz de @ascoachservices al sitio Web www.ascoachservices.com o tel. 829.945.7505.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0.2328%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02412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bhdleon (Banco BHD León) - 2017-08-27 20:21:13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Nuestros clientes ya están llegando a apoyar al @AtleticoPantoja.  Vamos por #LaSegunda #SomosGuerreros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0.2310%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53309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bhdleon (Banco BHD León) - 2017-09-06 16:15:38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Medidas preventivas #HuracanIrma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0.2126%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98904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bhdleon (Banco BHD León) - 2017-08-17 13:30:51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Conformar un equipo de trabajo eficiente es una inversión que ayudará a tu empresa a alcanzar su máxima productividad. #PymeBHDLeon – 
Para conocer más sobre temas y consejos relevantes para tu negocio, contacta a nuestra Asesora y Coach Profesional Ejecutivo de Negocios Astrid Encarnación De la Cruz de @ascoachservices al sitio Web www.ascoachservices.com o tel. 829.945.7505.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0.2057%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532493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C690F3D-9DD5-4976-9896-9778E388976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08/08/2017 - 07/09/2017</a:t>
            </a:r>
          </a:p>
        </p:txBody>
      </p:sp>
    </p:spTree>
    <p:extLst>
      <p:ext uri="{BB962C8B-B14F-4D97-AF65-F5344CB8AC3E}">
        <p14:creationId xmlns:p14="http://schemas.microsoft.com/office/powerpoint/2010/main" val="101037671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309</Words>
  <Application>Microsoft Office PowerPoint</Application>
  <PresentationFormat>On-screen Show (4:3)</PresentationFormat>
  <Paragraphs>118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Calibri</vt:lpstr>
      <vt:lpstr>Arial</vt:lpstr>
      <vt:lpstr>quintly_template</vt:lpstr>
      <vt:lpstr>Reporte Instagram</vt:lpstr>
      <vt:lpstr>Instagram Key Metrics Table</vt:lpstr>
      <vt:lpstr>Instagram Key Metrics Radar</vt:lpstr>
      <vt:lpstr>Instagram Followers Total</vt:lpstr>
      <vt:lpstr>Instagram Followers Change Per Weekday</vt:lpstr>
      <vt:lpstr>Instagram Posts By Hour</vt:lpstr>
      <vt:lpstr>Instagram Interaction Rate By Hour</vt:lpstr>
      <vt:lpstr>Instagram Posts By Weekday</vt:lpstr>
      <vt:lpstr>Instagram Interaction Rate By Post Type</vt:lpstr>
      <vt:lpstr>Instagram Posts Type Distribution</vt:lpstr>
      <vt:lpstr>Instagram Interaction Rate By Weekday</vt:lpstr>
      <vt:lpstr>Instagram Interactions Distribution</vt:lpstr>
      <vt:lpstr>Instagram Posts Table - 1 of 2</vt:lpstr>
      <vt:lpstr>Instagram Posts Table - 2 of 2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Instagram</dc:title>
  <dc:creator>Administrator</dc:creator>
  <cp:lastModifiedBy>Administrator</cp:lastModifiedBy>
  <cp:revision>1</cp:revision>
  <dcterms:created xsi:type="dcterms:W3CDTF">2017-09-17T12:50:21Z</dcterms:created>
  <dcterms:modified xsi:type="dcterms:W3CDTF">2017-09-17T12:50:42Z</dcterms:modified>
</cp:coreProperties>
</file>