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27-4E66-B2B9-376BFB0BD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202320"/>
        <c:axId val="291202976"/>
      </c:radarChart>
      <c:catAx>
        <c:axId val="29120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02976"/>
        <c:crosses val="autoZero"/>
        <c:auto val="1"/>
        <c:lblAlgn val="ctr"/>
        <c:lblOffset val="100"/>
        <c:noMultiLvlLbl val="0"/>
      </c:catAx>
      <c:valAx>
        <c:axId val="2912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0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9648</c:v>
                </c:pt>
                <c:pt idx="1">
                  <c:v>9680</c:v>
                </c:pt>
                <c:pt idx="2">
                  <c:v>9694</c:v>
                </c:pt>
                <c:pt idx="3">
                  <c:v>9706</c:v>
                </c:pt>
                <c:pt idx="4">
                  <c:v>9717</c:v>
                </c:pt>
                <c:pt idx="5">
                  <c:v>9725</c:v>
                </c:pt>
                <c:pt idx="6">
                  <c:v>9745</c:v>
                </c:pt>
                <c:pt idx="7">
                  <c:v>9782</c:v>
                </c:pt>
                <c:pt idx="8">
                  <c:v>9822</c:v>
                </c:pt>
                <c:pt idx="9">
                  <c:v>9852</c:v>
                </c:pt>
                <c:pt idx="10">
                  <c:v>9870</c:v>
                </c:pt>
                <c:pt idx="11">
                  <c:v>9876</c:v>
                </c:pt>
                <c:pt idx="12">
                  <c:v>9880</c:v>
                </c:pt>
                <c:pt idx="13">
                  <c:v>9891</c:v>
                </c:pt>
                <c:pt idx="14">
                  <c:v>9908</c:v>
                </c:pt>
                <c:pt idx="15">
                  <c:v>9926</c:v>
                </c:pt>
                <c:pt idx="16">
                  <c:v>9933</c:v>
                </c:pt>
                <c:pt idx="17">
                  <c:v>9947</c:v>
                </c:pt>
                <c:pt idx="18">
                  <c:v>9954</c:v>
                </c:pt>
                <c:pt idx="19">
                  <c:v>9961</c:v>
                </c:pt>
                <c:pt idx="20">
                  <c:v>9965</c:v>
                </c:pt>
                <c:pt idx="21">
                  <c:v>9981</c:v>
                </c:pt>
                <c:pt idx="22">
                  <c:v>9999</c:v>
                </c:pt>
                <c:pt idx="23">
                  <c:v>10012</c:v>
                </c:pt>
                <c:pt idx="24">
                  <c:v>10024</c:v>
                </c:pt>
                <c:pt idx="25">
                  <c:v>10034</c:v>
                </c:pt>
                <c:pt idx="26">
                  <c:v>10040</c:v>
                </c:pt>
                <c:pt idx="27">
                  <c:v>10045</c:v>
                </c:pt>
                <c:pt idx="28">
                  <c:v>10081</c:v>
                </c:pt>
                <c:pt idx="29">
                  <c:v>10099</c:v>
                </c:pt>
                <c:pt idx="30">
                  <c:v>10116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79-4661-BA7E-46A946D07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07304"/>
        <c:axId val="291506976"/>
      </c:lineChart>
      <c:catAx>
        <c:axId val="29150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6976"/>
        <c:crosses val="autoZero"/>
        <c:auto val="1"/>
        <c:lblAlgn val="ctr"/>
        <c:lblOffset val="100"/>
        <c:noMultiLvlLbl val="0"/>
      </c:catAx>
      <c:valAx>
        <c:axId val="29150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</c:v>
                </c:pt>
                <c:pt idx="1">
                  <c:v>32</c:v>
                </c:pt>
                <c:pt idx="2">
                  <c:v>14</c:v>
                </c:pt>
                <c:pt idx="3">
                  <c:v>12</c:v>
                </c:pt>
                <c:pt idx="4">
                  <c:v>11</c:v>
                </c:pt>
                <c:pt idx="5">
                  <c:v>8</c:v>
                </c:pt>
                <c:pt idx="6">
                  <c:v>20</c:v>
                </c:pt>
                <c:pt idx="7">
                  <c:v>37</c:v>
                </c:pt>
                <c:pt idx="8">
                  <c:v>40</c:v>
                </c:pt>
                <c:pt idx="9">
                  <c:v>30</c:v>
                </c:pt>
                <c:pt idx="10">
                  <c:v>18</c:v>
                </c:pt>
                <c:pt idx="11">
                  <c:v>6</c:v>
                </c:pt>
                <c:pt idx="12">
                  <c:v>4</c:v>
                </c:pt>
                <c:pt idx="13">
                  <c:v>11</c:v>
                </c:pt>
                <c:pt idx="14">
                  <c:v>17</c:v>
                </c:pt>
                <c:pt idx="15">
                  <c:v>18</c:v>
                </c:pt>
                <c:pt idx="16">
                  <c:v>7</c:v>
                </c:pt>
                <c:pt idx="17">
                  <c:v>14</c:v>
                </c:pt>
                <c:pt idx="18">
                  <c:v>7</c:v>
                </c:pt>
                <c:pt idx="19">
                  <c:v>7</c:v>
                </c:pt>
                <c:pt idx="20">
                  <c:v>4</c:v>
                </c:pt>
                <c:pt idx="21">
                  <c:v>16</c:v>
                </c:pt>
                <c:pt idx="22">
                  <c:v>18</c:v>
                </c:pt>
                <c:pt idx="23">
                  <c:v>13</c:v>
                </c:pt>
                <c:pt idx="24">
                  <c:v>12</c:v>
                </c:pt>
                <c:pt idx="25">
                  <c:v>10</c:v>
                </c:pt>
                <c:pt idx="26">
                  <c:v>6</c:v>
                </c:pt>
                <c:pt idx="27">
                  <c:v>5</c:v>
                </c:pt>
                <c:pt idx="28">
                  <c:v>36</c:v>
                </c:pt>
                <c:pt idx="29">
                  <c:v>18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0C-481C-B3D3-BA558D9C7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07632"/>
        <c:axId val="291507960"/>
      </c:lineChart>
      <c:catAx>
        <c:axId val="2915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7960"/>
        <c:crosses val="autoZero"/>
        <c:auto val="1"/>
        <c:lblAlgn val="ctr"/>
        <c:lblOffset val="100"/>
        <c:noMultiLvlLbl val="0"/>
      </c:catAx>
      <c:valAx>
        <c:axId val="29150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FA-4D64-9179-FB7329223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3152"/>
        <c:axId val="292285776"/>
      </c:lineChart>
      <c:catAx>
        <c:axId val="29228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5776"/>
        <c:crosses val="autoZero"/>
        <c:auto val="1"/>
        <c:lblAlgn val="ctr"/>
        <c:lblOffset val="100"/>
        <c:noMultiLvlLbl val="0"/>
      </c:catAx>
      <c:valAx>
        <c:axId val="29228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0.1848998459168</c:v>
                </c:pt>
                <c:pt idx="7">
                  <c:v>8.8770528184642997E-2</c:v>
                </c:pt>
                <c:pt idx="8">
                  <c:v>9.1817996327279994E-2</c:v>
                </c:pt>
                <c:pt idx="9">
                  <c:v>0.11690556063841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0.29985007496251997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0.12884043607532</c:v>
                </c:pt>
                <c:pt idx="30">
                  <c:v>0.11872959335114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F-4462-85DB-AE851B201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6104"/>
        <c:axId val="292286432"/>
      </c:lineChart>
      <c:catAx>
        <c:axId val="29228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432"/>
        <c:crosses val="autoZero"/>
        <c:auto val="1"/>
        <c:lblAlgn val="ctr"/>
        <c:lblOffset val="100"/>
        <c:noMultiLvlLbl val="0"/>
      </c:catAx>
      <c:valAx>
        <c:axId val="29228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38-460A-8132-515A58D20E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38-460A-8132-515A58D20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332712"/>
        <c:axId val="293329760"/>
      </c:barChart>
      <c:catAx>
        <c:axId val="29333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29760"/>
        <c:crosses val="autoZero"/>
        <c:auto val="1"/>
        <c:lblAlgn val="ctr"/>
        <c:lblOffset val="100"/>
        <c:noMultiLvlLbl val="0"/>
      </c:catAx>
      <c:valAx>
        <c:axId val="29332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3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0.1848998459168</c:v>
                </c:pt>
                <c:pt idx="7">
                  <c:v>8.8770528184642997E-2</c:v>
                </c:pt>
                <c:pt idx="8">
                  <c:v>9.1817996327279994E-2</c:v>
                </c:pt>
                <c:pt idx="9">
                  <c:v>0.11690556063841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0.29985007496251997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0.12884043607532</c:v>
                </c:pt>
                <c:pt idx="30">
                  <c:v>0.11872959335114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2-45F5-8951-29219E177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27792"/>
        <c:axId val="293328120"/>
      </c:lineChart>
      <c:catAx>
        <c:axId val="29332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28120"/>
        <c:crosses val="autoZero"/>
        <c:auto val="1"/>
        <c:lblAlgn val="ctr"/>
        <c:lblOffset val="100"/>
        <c:noMultiLvlLbl val="0"/>
      </c:catAx>
      <c:valAx>
        <c:axId val="2933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2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0.1232999511196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4-41F1-A70E-30537C307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21904"/>
        <c:axId val="240616656"/>
      </c:barChart>
      <c:catAx>
        <c:axId val="24062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16656"/>
        <c:crosses val="autoZero"/>
        <c:auto val="1"/>
        <c:lblAlgn val="ctr"/>
        <c:lblOffset val="100"/>
        <c:noMultiLvlLbl val="0"/>
      </c:catAx>
      <c:valAx>
        <c:axId val="24061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9.6134385751871998E-2</c:v>
                </c:pt>
                <c:pt idx="13">
                  <c:v>9.1074681238616007E-2</c:v>
                </c:pt>
                <c:pt idx="14">
                  <c:v>0</c:v>
                </c:pt>
                <c:pt idx="15">
                  <c:v>8.0955272212102997E-2</c:v>
                </c:pt>
                <c:pt idx="16">
                  <c:v>0.1163732038049</c:v>
                </c:pt>
                <c:pt idx="17">
                  <c:v>0.30358227079539002</c:v>
                </c:pt>
                <c:pt idx="18">
                  <c:v>0.19226877150374</c:v>
                </c:pt>
                <c:pt idx="19">
                  <c:v>6.5776158672333995E-2</c:v>
                </c:pt>
                <c:pt idx="20">
                  <c:v>0.18214936247722999</c:v>
                </c:pt>
                <c:pt idx="21">
                  <c:v>0</c:v>
                </c:pt>
                <c:pt idx="22">
                  <c:v>0.15179113539769001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E-46A4-9D09-AAA5F438A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19608"/>
        <c:axId val="240618952"/>
      </c:lineChart>
      <c:catAx>
        <c:axId val="24061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18952"/>
        <c:crosses val="autoZero"/>
        <c:auto val="1"/>
        <c:lblAlgn val="ctr"/>
        <c:lblOffset val="100"/>
        <c:noMultiLvlLbl val="0"/>
      </c:catAx>
      <c:valAx>
        <c:axId val="24061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1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0.18214936247722999</c:v>
                </c:pt>
                <c:pt idx="1">
                  <c:v>8.7701544896444994E-2</c:v>
                </c:pt>
                <c:pt idx="2">
                  <c:v>0.1045672266073</c:v>
                </c:pt>
                <c:pt idx="3">
                  <c:v>0.16444039668082999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F-48CC-B593-2FBC6E742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621576"/>
        <c:axId val="240623216"/>
      </c:barChart>
      <c:catAx>
        <c:axId val="24062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3216"/>
        <c:crosses val="autoZero"/>
        <c:auto val="1"/>
        <c:lblAlgn val="ctr"/>
        <c:lblOffset val="100"/>
        <c:noMultiLvlLbl val="0"/>
      </c:catAx>
      <c:valAx>
        <c:axId val="24062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18</c:v>
                </c:pt>
                <c:pt idx="7">
                  <c:v>8</c:v>
                </c:pt>
                <c:pt idx="8">
                  <c:v>8</c:v>
                </c:pt>
                <c:pt idx="9">
                  <c:v>10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13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43-4F3F-A0CB-6BD5C233B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55984"/>
        <c:axId val="293655000"/>
      </c:lineChart>
      <c:catAx>
        <c:axId val="29365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5000"/>
        <c:crosses val="autoZero"/>
        <c:auto val="1"/>
        <c:lblAlgn val="ctr"/>
        <c:lblOffset val="100"/>
        <c:noMultiLvlLbl val="0"/>
      </c:catAx>
      <c:valAx>
        <c:axId val="29365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AD-4F89-885B-5233CB8F2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41552"/>
        <c:axId val="293648440"/>
      </c:lineChart>
      <c:catAx>
        <c:axId val="29364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8440"/>
        <c:crosses val="autoZero"/>
        <c:auto val="1"/>
        <c:lblAlgn val="ctr"/>
        <c:lblOffset val="100"/>
        <c:noMultiLvlLbl val="0"/>
      </c:catAx>
      <c:valAx>
        <c:axId val="29364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18</c:v>
                </c:pt>
                <c:pt idx="7">
                  <c:v>8</c:v>
                </c:pt>
                <c:pt idx="8">
                  <c:v>9</c:v>
                </c:pt>
                <c:pt idx="9">
                  <c:v>11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13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0-4523-A2AB-79638364B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44176"/>
        <c:axId val="293640240"/>
      </c:lineChart>
      <c:catAx>
        <c:axId val="29364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0240"/>
        <c:crosses val="autoZero"/>
        <c:auto val="1"/>
        <c:lblAlgn val="ctr"/>
        <c:lblOffset val="100"/>
        <c:noMultiLvlLbl val="0"/>
      </c:catAx>
      <c:valAx>
        <c:axId val="29364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F3-422D-B88C-D87ED87C85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F3-422D-B88C-D87ED87C85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F3-422D-B88C-D87ED87C85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F3-422D-B88C-D87ED87C8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649752"/>
        <c:axId val="293650408"/>
      </c:barChart>
      <c:catAx>
        <c:axId val="29364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0408"/>
        <c:crosses val="autoZero"/>
        <c:auto val="1"/>
        <c:lblAlgn val="ctr"/>
        <c:lblOffset val="100"/>
        <c:noMultiLvlLbl val="0"/>
      </c:catAx>
      <c:valAx>
        <c:axId val="29365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4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C-49CA-94E9-534D7CA65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334024"/>
        <c:axId val="293329104"/>
      </c:barChart>
      <c:catAx>
        <c:axId val="293334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29104"/>
        <c:crosses val="autoZero"/>
        <c:auto val="1"/>
        <c:lblAlgn val="ctr"/>
        <c:lblOffset val="100"/>
        <c:noMultiLvlLbl val="0"/>
      </c:catAx>
      <c:valAx>
        <c:axId val="29332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3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25</c:v>
                </c:pt>
                <c:pt idx="2">
                  <c:v>25</c:v>
                </c:pt>
                <c:pt idx="3">
                  <c:v>16</c:v>
                </c:pt>
                <c:pt idx="4">
                  <c:v>14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A-4B2A-A90A-256C15A49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941976"/>
        <c:axId val="294944600"/>
      </c:barChart>
      <c:catAx>
        <c:axId val="29494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44600"/>
        <c:crosses val="autoZero"/>
        <c:auto val="1"/>
        <c:lblAlgn val="ctr"/>
        <c:lblOffset val="100"/>
        <c:noMultiLvlLbl val="0"/>
      </c:catAx>
      <c:valAx>
        <c:axId val="29494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4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6-409C-83F0-F0C7A8947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33776"/>
        <c:axId val="294937712"/>
      </c:lineChart>
      <c:catAx>
        <c:axId val="29493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37712"/>
        <c:crosses val="autoZero"/>
        <c:auto val="1"/>
        <c:lblAlgn val="ctr"/>
        <c:lblOffset val="100"/>
        <c:noMultiLvlLbl val="0"/>
      </c:catAx>
      <c:valAx>
        <c:axId val="2949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3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999C-9423-4D90-8812-2524876FFF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8C0A2-B525-4932-82E1-3362FBA78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17831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E9B3-DA7D-46E6-B1E8-5D060675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35C4D-60A6-41FD-93D6-997FAEB84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54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842229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072398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10492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266830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037283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069628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332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66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59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05FEF-208C-4421-B6DD-A01372788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946205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EA02E-9D27-4B5A-B7F7-A50792B0D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78C75-F72C-46AF-8843-7E6FBC990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957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46B3C-F2DE-4892-970F-49EE63A91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B3004-5E17-4040-A986-3347C69D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65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D9583-65F0-4362-99A8-67FE3094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E7E07F-A302-40FF-9BD8-8ADF12F0B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463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2A1E9-B6BB-403C-9D58-0EAD0B987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62994-471E-44C5-B2C4-26388E53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80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68131-CA38-47D2-993F-D6C57C781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8EF08-350C-439B-8CB0-5DCF5EAE4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54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C9F00-3D06-4BE8-9B92-78AA2871E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57BE4-5D7A-4A41-901A-517F08C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89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0F8A-E6D4-4959-A6AF-A1377167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292E4-AFDC-4693-82FD-09DA44BDA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231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766BB-37C6-43FD-BE72-4C6824F29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EA384-F885-4700-A2F1-0DBDDC41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7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BC37-046A-48EC-9560-2199128E0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817E4E-6D9E-428A-9367-ACFCA54A75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644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8FE3C-1BD1-43F6-85A9-A33542549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D59FF-8D4C-46CD-A284-850C9FBDD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17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3C9FE-8968-4231-ADC4-56547566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971B3-4F1E-482C-A0FA-BB8C77617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35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94BFA-A6C7-4E4F-8299-67AD9A3D2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6C320-E606-4A52-818F-353CD6BA7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46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1903-17C7-4806-B3BB-657D165CF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B51D8-9DD9-49E3-BD13-F180A4F95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270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5879D-F00E-469A-8EAB-C957C9501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2C8B9-D5E2-4F7C-8AAD-EF6DE27F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3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3BE13-0257-448E-AE9D-1ACDC7AA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933A9D-F064-4EC9-A23F-4DB91A3223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7101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82D82-C79F-4716-A805-35CAA721A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A04B1-766A-47CA-BC23-5F58D858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9B56-D05E-4C31-878F-03B00351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E002DE-3AF0-4681-8C3F-08A33D9EF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060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E38F8-8067-4B7D-81B2-0BB60C64A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9B767-B7D3-4A07-ACB3-F175C91D5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2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EF6B7-118D-4117-AE1F-57485889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9F16E-60AB-4E6E-8A90-B3148E2C1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412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A824A-6B58-45A4-8A7F-A25C3EC8E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91EA-161F-4407-B94D-6C68B553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073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1AB2B-A909-4A2B-AD15-A79CDEAB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B0FE05-D369-4110-B0C6-66E3CFD07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353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7EB0D-8E34-4538-ABFE-A57DD40FE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5228D-7E3B-442E-B698-28785205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5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454B-EE8F-44C1-AA05-8B171359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AEC106-45C4-4029-9069-4C4A0CCB50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065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C2A3A-9B1E-48A5-8055-D80D7BA45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52423-4240-4A39-B94D-001998D9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377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991BC-0B89-48AD-901E-6383C150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C945A8-6232-4D8E-99BF-BF00005EE6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814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F4174-E2E6-4FDB-9FE1-EA8461250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D3C1B-964A-4280-887E-154010863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93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731F-7BCA-4EEE-B7A1-CA76463F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4EE6E-1557-4685-8B11-268011D33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258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8D0C1-DAC7-47F6-84F6-366502923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C7B7B-0097-4587-ABA4-7ECF4994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3D90-2F13-4B3C-9BDA-FB063A1EA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D9409-ECDC-42F8-B6DF-113AB94B9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31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FD2EA-8530-45C6-90E3-DEF5EE7C6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8A283-1674-4C9F-A655-38621289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06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4ED25-BDD4-49FC-B27B-B8BD94A4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E610E8-DC62-43C4-A6D9-53B67CBAC3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842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E7FFF-0DB4-4052-A607-2C369E58F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69747-C136-4523-B7FA-98EF40D6D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86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C015E-AB5B-4891-8055-4F3820713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F1C8F1-BD8A-45AB-9BB9-033C231BA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294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CE492-84E7-4FD2-82CB-D11ECD6C2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C2FE1-AC08-4A39-A021-0C18C4C12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50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D841-D5A3-4735-8E8C-7E9F2041C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C27F2-370E-4B78-8320-29C51E014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808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56115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9966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2972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738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1608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88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- 2017-08-31 17:11:35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10 de septiembre podrás acercar el poder de tu negocio.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94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- 2017-08-16 18:00:09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crecer tu negocio con Préstamos Comerciales PYMES. Financia tu capital de trabajo o la ampliación de tu negocio y aprovecha nuestras tasas desde un 8% fijas hasta 6 años.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5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- 2017-08-14 20:39:05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crecer tu negocio con Préstamos Comerciales PYMES. Financia tu capital de trabajo o la ampliación de tu negocio y aprovecha nuestras tasas desde un 8% fijas hasta 6 años.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2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- 2017-09-06 22:56:31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Cajeros Automáticos #HuracanIrma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8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- 2017-08-15 13:16:04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Sucursal Ágora Mall extiende su horario los días feriados para servirte major.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4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- 2017-08-17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Sucursal Ágora Mall extiende su horario los días feriados para servirte major.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8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- 2017-09-07 16:53:14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durante el paso del #HuracanIrma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3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57C5F-78E8-4A24-9173-9EC2674F6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569614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4D94D-B744-4B3F-8E39-803B33584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3A21A-B1DF-4A19-92CD-AD16A477C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679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41658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7709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3721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0174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5343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1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- 2017-09-06 16:36:22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preventivas #HuracanIrma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3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- 2017-08-17 15:30:04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 Las Terrenas abre sus puertas más temprano para mejorar el mundo de nuestros clientes. Los fines de semana, mantendremos nuestro horario habitual de servicio: Sábados 10:00am a 6:00pm - Domingos 10:00am a 2:00pm.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7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- 2017-08-15 19:00:12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miércoles 16 tenemos un horario especial por el Día de la Restauración.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0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- 2017-08-15 15:45:04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 Las Terrenas abre sus puertas más temprano para mejorar el mundo de nuestros clientes. Los fines de semana, mantendremos nuestro horario habitual de servicio: Sábados 10:00am a 6:00pm - Domingos 10:00am a 2:00pm.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0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- 2017-08-16 19:30:05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 Las Terrenas abre sus puertas más temprano para mejorar el mundo de nuestros clientes. Los fines de semana, mantendremos nuestro horario habitual de servicio: Sábados 10:00am a 6:00pm - Domingos 10:00am a 2:00pm.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0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- 2017-08-16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miércoles 16 tenemos un horario especial por el Día de la Restauración.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40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281F2-73E4-49AE-B9B6-FF123F82F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339509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A433-E593-491D-8A52-866BF230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F23C1-FA25-4A72-ACF3-1E4722652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723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92647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126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7621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4228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603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6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- 2017-08-16 13:15:03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Sucursal Ágora Mall extiende su horario los días feriados para servirte major.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62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C909E-0C3F-4337-9072-D6E6518DC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802061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401</Words>
  <Application>Microsoft Office PowerPoint</Application>
  <PresentationFormat>On-screen Show (4:3)</PresentationFormat>
  <Paragraphs>160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 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3</vt:lpstr>
      <vt:lpstr>LinkedIn Updates Table - 2 of 3</vt:lpstr>
      <vt:lpstr>LinkedIn Updates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2017-09-17T12:49:29Z</dcterms:created>
  <dcterms:modified xsi:type="dcterms:W3CDTF">2017-09-17T12:50:03Z</dcterms:modified>
</cp:coreProperties>
</file>