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8/8/2017</c:v>
                </c:pt>
                <c:pt idx="1">
                  <c:v>9/8/2017</c:v>
                </c:pt>
                <c:pt idx="2">
                  <c:v>10/8/2017</c:v>
                </c:pt>
                <c:pt idx="3">
                  <c:v>11/8/2017</c:v>
                </c:pt>
                <c:pt idx="4">
                  <c:v>12/8/2017</c:v>
                </c:pt>
                <c:pt idx="5">
                  <c:v>13/08/2017</c:v>
                </c:pt>
                <c:pt idx="6">
                  <c:v>14/08/2017</c:v>
                </c:pt>
                <c:pt idx="7">
                  <c:v>15/08/2017</c:v>
                </c:pt>
                <c:pt idx="8">
                  <c:v>16/08/2017</c:v>
                </c:pt>
                <c:pt idx="9">
                  <c:v>17/08/2017</c:v>
                </c:pt>
                <c:pt idx="10">
                  <c:v>18/08/2017</c:v>
                </c:pt>
                <c:pt idx="11">
                  <c:v>19/08/2017</c:v>
                </c:pt>
                <c:pt idx="12">
                  <c:v>20/08/2017</c:v>
                </c:pt>
                <c:pt idx="13">
                  <c:v>21/08/2017</c:v>
                </c:pt>
                <c:pt idx="14">
                  <c:v>22/08/2017</c:v>
                </c:pt>
                <c:pt idx="15">
                  <c:v>23/08/2017</c:v>
                </c:pt>
                <c:pt idx="16">
                  <c:v>24/08/2017</c:v>
                </c:pt>
                <c:pt idx="17">
                  <c:v>25/08/2017</c:v>
                </c:pt>
                <c:pt idx="18">
                  <c:v>26/08/2017</c:v>
                </c:pt>
                <c:pt idx="19">
                  <c:v>27/08/2017</c:v>
                </c:pt>
                <c:pt idx="20">
                  <c:v>28/08/2017</c:v>
                </c:pt>
                <c:pt idx="21">
                  <c:v>29/08/2017</c:v>
                </c:pt>
                <c:pt idx="22">
                  <c:v>30/08/2017</c:v>
                </c:pt>
                <c:pt idx="23">
                  <c:v>31/08/2017</c:v>
                </c:pt>
                <c:pt idx="24">
                  <c:v>1/9/2017</c:v>
                </c:pt>
                <c:pt idx="25">
                  <c:v>2/9/2017</c:v>
                </c:pt>
                <c:pt idx="26">
                  <c:v>3/9/2017</c:v>
                </c:pt>
                <c:pt idx="27">
                  <c:v>4/9/2017</c:v>
                </c:pt>
                <c:pt idx="28">
                  <c:v>5/9/2017</c:v>
                </c:pt>
                <c:pt idx="29">
                  <c:v>6/9/2017</c:v>
                </c:pt>
                <c:pt idx="30">
                  <c:v>7/9/2017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2081</c:v>
                </c:pt>
                <c:pt idx="1">
                  <c:v>2085</c:v>
                </c:pt>
                <c:pt idx="2">
                  <c:v>2092</c:v>
                </c:pt>
                <c:pt idx="3">
                  <c:v>2094</c:v>
                </c:pt>
                <c:pt idx="4">
                  <c:v>2098</c:v>
                </c:pt>
                <c:pt idx="5">
                  <c:v>2109</c:v>
                </c:pt>
                <c:pt idx="6">
                  <c:v>2118</c:v>
                </c:pt>
                <c:pt idx="7">
                  <c:v>2121</c:v>
                </c:pt>
                <c:pt idx="8">
                  <c:v>2127</c:v>
                </c:pt>
                <c:pt idx="9">
                  <c:v>2135</c:v>
                </c:pt>
                <c:pt idx="10">
                  <c:v>2137</c:v>
                </c:pt>
                <c:pt idx="11">
                  <c:v>2141</c:v>
                </c:pt>
                <c:pt idx="12">
                  <c:v>2149</c:v>
                </c:pt>
                <c:pt idx="13">
                  <c:v>2156</c:v>
                </c:pt>
                <c:pt idx="14">
                  <c:v>2164</c:v>
                </c:pt>
                <c:pt idx="15">
                  <c:v>2172</c:v>
                </c:pt>
                <c:pt idx="16">
                  <c:v>2178</c:v>
                </c:pt>
                <c:pt idx="17">
                  <c:v>2182</c:v>
                </c:pt>
                <c:pt idx="18">
                  <c:v>2190</c:v>
                </c:pt>
                <c:pt idx="19">
                  <c:v>2199</c:v>
                </c:pt>
                <c:pt idx="20">
                  <c:v>2209</c:v>
                </c:pt>
                <c:pt idx="21">
                  <c:v>2217</c:v>
                </c:pt>
                <c:pt idx="22">
                  <c:v>2218</c:v>
                </c:pt>
                <c:pt idx="23">
                  <c:v>2226</c:v>
                </c:pt>
                <c:pt idx="24">
                  <c:v>2230</c:v>
                </c:pt>
                <c:pt idx="25">
                  <c:v>2232</c:v>
                </c:pt>
                <c:pt idx="26">
                  <c:v>2239</c:v>
                </c:pt>
                <c:pt idx="27">
                  <c:v>2242</c:v>
                </c:pt>
                <c:pt idx="28">
                  <c:v>2249</c:v>
                </c:pt>
                <c:pt idx="29">
                  <c:v>2259</c:v>
                </c:pt>
                <c:pt idx="30">
                  <c:v>2262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4F1-4676-9C2E-9FB9F70A81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72225248"/>
        <c:axId val="240894656"/>
      </c:lineChart>
      <c:catAx>
        <c:axId val="172225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894656"/>
        <c:crosses val="autoZero"/>
        <c:auto val="1"/>
        <c:lblAlgn val="ctr"/>
        <c:lblOffset val="100"/>
        <c:noMultiLvlLbl val="0"/>
      </c:catAx>
      <c:valAx>
        <c:axId val="240894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2225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43-4851-9A13-A8B6A2987F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4676448"/>
        <c:axId val="244676776"/>
      </c:radarChart>
      <c:catAx>
        <c:axId val="244676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676776"/>
        <c:crosses val="autoZero"/>
        <c:auto val="1"/>
        <c:lblAlgn val="ctr"/>
        <c:lblOffset val="100"/>
        <c:noMultiLvlLbl val="0"/>
      </c:catAx>
      <c:valAx>
        <c:axId val="244676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676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</c:v>
                </c:pt>
                <c:pt idx="1">
                  <c:v>6</c:v>
                </c:pt>
                <c:pt idx="2">
                  <c:v>6</c:v>
                </c:pt>
                <c:pt idx="3">
                  <c:v>6</c:v>
                </c:pt>
                <c:pt idx="4">
                  <c:v>3</c:v>
                </c:pt>
                <c:pt idx="5">
                  <c:v>5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02D-4786-96B2-2627F2FCF0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2723704"/>
        <c:axId val="242728624"/>
      </c:barChart>
      <c:catAx>
        <c:axId val="242723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728624"/>
        <c:crosses val="autoZero"/>
        <c:auto val="1"/>
        <c:lblAlgn val="ctr"/>
        <c:lblOffset val="100"/>
        <c:noMultiLvlLbl val="0"/>
      </c:catAx>
      <c:valAx>
        <c:axId val="242728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2723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8/8/2017</c:v>
                </c:pt>
                <c:pt idx="1">
                  <c:v>9/8/2017</c:v>
                </c:pt>
                <c:pt idx="2">
                  <c:v>10/8/2017</c:v>
                </c:pt>
                <c:pt idx="3">
                  <c:v>11/8/2017</c:v>
                </c:pt>
                <c:pt idx="4">
                  <c:v>12/8/2017</c:v>
                </c:pt>
                <c:pt idx="5">
                  <c:v>13/08/2017</c:v>
                </c:pt>
                <c:pt idx="6">
                  <c:v>14/08/2017</c:v>
                </c:pt>
                <c:pt idx="7">
                  <c:v>15/08/2017</c:v>
                </c:pt>
                <c:pt idx="8">
                  <c:v>16/08/2017</c:v>
                </c:pt>
                <c:pt idx="9">
                  <c:v>17/08/2017</c:v>
                </c:pt>
                <c:pt idx="10">
                  <c:v>18/08/2017</c:v>
                </c:pt>
                <c:pt idx="11">
                  <c:v>19/08/2017</c:v>
                </c:pt>
                <c:pt idx="12">
                  <c:v>20/08/2017</c:v>
                </c:pt>
                <c:pt idx="13">
                  <c:v>21/08/2017</c:v>
                </c:pt>
                <c:pt idx="14">
                  <c:v>22/08/2017</c:v>
                </c:pt>
                <c:pt idx="15">
                  <c:v>23/08/2017</c:v>
                </c:pt>
                <c:pt idx="16">
                  <c:v>24/08/2017</c:v>
                </c:pt>
                <c:pt idx="17">
                  <c:v>25/08/2017</c:v>
                </c:pt>
                <c:pt idx="18">
                  <c:v>26/08/2017</c:v>
                </c:pt>
                <c:pt idx="19">
                  <c:v>27/08/2017</c:v>
                </c:pt>
                <c:pt idx="20">
                  <c:v>28/08/2017</c:v>
                </c:pt>
                <c:pt idx="21">
                  <c:v>29/08/2017</c:v>
                </c:pt>
                <c:pt idx="22">
                  <c:v>30/08/2017</c:v>
                </c:pt>
                <c:pt idx="23">
                  <c:v>31/08/2017</c:v>
                </c:pt>
                <c:pt idx="24">
                  <c:v>1/9/2017</c:v>
                </c:pt>
                <c:pt idx="25">
                  <c:v>2/9/2017</c:v>
                </c:pt>
                <c:pt idx="26">
                  <c:v>3/9/2017</c:v>
                </c:pt>
                <c:pt idx="27">
                  <c:v>4/9/2017</c:v>
                </c:pt>
                <c:pt idx="28">
                  <c:v>5/9/2017</c:v>
                </c:pt>
                <c:pt idx="29">
                  <c:v>6/9/2017</c:v>
                </c:pt>
                <c:pt idx="30">
                  <c:v>7/9/2017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173</c:v>
                </c:pt>
                <c:pt idx="1">
                  <c:v>173</c:v>
                </c:pt>
                <c:pt idx="2">
                  <c:v>173</c:v>
                </c:pt>
                <c:pt idx="3">
                  <c:v>173</c:v>
                </c:pt>
                <c:pt idx="4">
                  <c:v>173</c:v>
                </c:pt>
                <c:pt idx="5">
                  <c:v>173</c:v>
                </c:pt>
                <c:pt idx="6">
                  <c:v>173</c:v>
                </c:pt>
                <c:pt idx="7">
                  <c:v>174</c:v>
                </c:pt>
                <c:pt idx="8">
                  <c:v>174</c:v>
                </c:pt>
                <c:pt idx="9">
                  <c:v>174</c:v>
                </c:pt>
                <c:pt idx="10">
                  <c:v>174</c:v>
                </c:pt>
                <c:pt idx="11">
                  <c:v>176</c:v>
                </c:pt>
                <c:pt idx="12">
                  <c:v>176</c:v>
                </c:pt>
                <c:pt idx="13">
                  <c:v>176</c:v>
                </c:pt>
                <c:pt idx="14">
                  <c:v>176</c:v>
                </c:pt>
                <c:pt idx="15">
                  <c:v>176</c:v>
                </c:pt>
                <c:pt idx="16">
                  <c:v>176</c:v>
                </c:pt>
                <c:pt idx="17">
                  <c:v>176</c:v>
                </c:pt>
                <c:pt idx="18">
                  <c:v>176</c:v>
                </c:pt>
                <c:pt idx="19">
                  <c:v>176</c:v>
                </c:pt>
                <c:pt idx="20">
                  <c:v>176</c:v>
                </c:pt>
                <c:pt idx="21">
                  <c:v>176</c:v>
                </c:pt>
                <c:pt idx="22">
                  <c:v>177</c:v>
                </c:pt>
                <c:pt idx="23">
                  <c:v>177</c:v>
                </c:pt>
                <c:pt idx="24">
                  <c:v>177</c:v>
                </c:pt>
                <c:pt idx="25">
                  <c:v>177</c:v>
                </c:pt>
                <c:pt idx="26">
                  <c:v>177</c:v>
                </c:pt>
                <c:pt idx="27">
                  <c:v>177</c:v>
                </c:pt>
                <c:pt idx="28">
                  <c:v>177</c:v>
                </c:pt>
                <c:pt idx="29">
                  <c:v>182</c:v>
                </c:pt>
                <c:pt idx="30">
                  <c:v>182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37F-4B0B-911E-5500C35A9AF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0451120"/>
        <c:axId val="310444888"/>
      </c:lineChart>
      <c:catAx>
        <c:axId val="310451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444888"/>
        <c:crosses val="autoZero"/>
        <c:auto val="1"/>
        <c:lblAlgn val="ctr"/>
        <c:lblOffset val="100"/>
        <c:noMultiLvlLbl val="0"/>
      </c:catAx>
      <c:valAx>
        <c:axId val="310444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451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8/8/2017</c:v>
                </c:pt>
                <c:pt idx="1">
                  <c:v>9/8/2017</c:v>
                </c:pt>
                <c:pt idx="2">
                  <c:v>10/8/2017</c:v>
                </c:pt>
                <c:pt idx="3">
                  <c:v>11/8/2017</c:v>
                </c:pt>
                <c:pt idx="4">
                  <c:v>12/8/2017</c:v>
                </c:pt>
                <c:pt idx="5">
                  <c:v>13/08/2017</c:v>
                </c:pt>
                <c:pt idx="6">
                  <c:v>14/08/2017</c:v>
                </c:pt>
                <c:pt idx="7">
                  <c:v>15/08/2017</c:v>
                </c:pt>
                <c:pt idx="8">
                  <c:v>16/08/2017</c:v>
                </c:pt>
                <c:pt idx="9">
                  <c:v>17/08/2017</c:v>
                </c:pt>
                <c:pt idx="10">
                  <c:v>18/08/2017</c:v>
                </c:pt>
                <c:pt idx="11">
                  <c:v>19/08/2017</c:v>
                </c:pt>
                <c:pt idx="12">
                  <c:v>20/08/2017</c:v>
                </c:pt>
                <c:pt idx="13">
                  <c:v>21/08/2017</c:v>
                </c:pt>
                <c:pt idx="14">
                  <c:v>22/08/2017</c:v>
                </c:pt>
                <c:pt idx="15">
                  <c:v>23/08/2017</c:v>
                </c:pt>
                <c:pt idx="16">
                  <c:v>24/08/2017</c:v>
                </c:pt>
                <c:pt idx="17">
                  <c:v>25/08/2017</c:v>
                </c:pt>
                <c:pt idx="18">
                  <c:v>26/08/2017</c:v>
                </c:pt>
                <c:pt idx="19">
                  <c:v>27/08/2017</c:v>
                </c:pt>
                <c:pt idx="20">
                  <c:v>28/08/2017</c:v>
                </c:pt>
                <c:pt idx="21">
                  <c:v>29/08/2017</c:v>
                </c:pt>
                <c:pt idx="22">
                  <c:v>30/08/2017</c:v>
                </c:pt>
                <c:pt idx="23">
                  <c:v>31/08/2017</c:v>
                </c:pt>
                <c:pt idx="24">
                  <c:v>1/9/2017</c:v>
                </c:pt>
                <c:pt idx="25">
                  <c:v>2/9/2017</c:v>
                </c:pt>
                <c:pt idx="26">
                  <c:v>3/9/2017</c:v>
                </c:pt>
                <c:pt idx="27">
                  <c:v>4/9/2017</c:v>
                </c:pt>
                <c:pt idx="28">
                  <c:v>5/9/2017</c:v>
                </c:pt>
                <c:pt idx="29">
                  <c:v>6/9/2017</c:v>
                </c:pt>
                <c:pt idx="30">
                  <c:v>7/9/2017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2624659</c:v>
                </c:pt>
                <c:pt idx="1">
                  <c:v>2625929</c:v>
                </c:pt>
                <c:pt idx="2">
                  <c:v>2628819</c:v>
                </c:pt>
                <c:pt idx="3">
                  <c:v>2632486</c:v>
                </c:pt>
                <c:pt idx="4">
                  <c:v>2636281</c:v>
                </c:pt>
                <c:pt idx="5">
                  <c:v>2640525</c:v>
                </c:pt>
                <c:pt idx="6">
                  <c:v>2644414</c:v>
                </c:pt>
                <c:pt idx="7">
                  <c:v>2648495</c:v>
                </c:pt>
                <c:pt idx="8">
                  <c:v>2652917</c:v>
                </c:pt>
                <c:pt idx="9">
                  <c:v>2652917</c:v>
                </c:pt>
                <c:pt idx="10">
                  <c:v>2662646</c:v>
                </c:pt>
                <c:pt idx="11">
                  <c:v>2662646</c:v>
                </c:pt>
                <c:pt idx="12">
                  <c:v>2674017</c:v>
                </c:pt>
                <c:pt idx="13">
                  <c:v>2679663</c:v>
                </c:pt>
                <c:pt idx="14">
                  <c:v>2685173</c:v>
                </c:pt>
                <c:pt idx="15">
                  <c:v>2685173</c:v>
                </c:pt>
                <c:pt idx="16">
                  <c:v>2690947</c:v>
                </c:pt>
                <c:pt idx="17">
                  <c:v>2696942</c:v>
                </c:pt>
                <c:pt idx="18">
                  <c:v>2711598</c:v>
                </c:pt>
                <c:pt idx="19">
                  <c:v>2718636</c:v>
                </c:pt>
                <c:pt idx="20">
                  <c:v>2725518</c:v>
                </c:pt>
                <c:pt idx="21">
                  <c:v>2732218</c:v>
                </c:pt>
                <c:pt idx="22">
                  <c:v>2738697</c:v>
                </c:pt>
                <c:pt idx="23">
                  <c:v>2744422</c:v>
                </c:pt>
                <c:pt idx="24">
                  <c:v>2749755</c:v>
                </c:pt>
                <c:pt idx="25">
                  <c:v>2754993</c:v>
                </c:pt>
                <c:pt idx="26">
                  <c:v>2760364</c:v>
                </c:pt>
                <c:pt idx="27">
                  <c:v>2765552</c:v>
                </c:pt>
                <c:pt idx="28">
                  <c:v>2770997</c:v>
                </c:pt>
                <c:pt idx="29">
                  <c:v>2776387</c:v>
                </c:pt>
                <c:pt idx="30">
                  <c:v>2782090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470-4C9A-946F-2A9D7E63C6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1883480"/>
        <c:axId val="311883808"/>
      </c:lineChart>
      <c:catAx>
        <c:axId val="311883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883808"/>
        <c:crosses val="autoZero"/>
        <c:auto val="1"/>
        <c:lblAlgn val="ctr"/>
        <c:lblOffset val="100"/>
        <c:noMultiLvlLbl val="0"/>
      </c:catAx>
      <c:valAx>
        <c:axId val="3118838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883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8/8/2017</c:v>
                </c:pt>
                <c:pt idx="1">
                  <c:v>9/8/2017</c:v>
                </c:pt>
                <c:pt idx="2">
                  <c:v>10/8/2017</c:v>
                </c:pt>
                <c:pt idx="3">
                  <c:v>11/8/2017</c:v>
                </c:pt>
                <c:pt idx="4">
                  <c:v>12/8/2017</c:v>
                </c:pt>
                <c:pt idx="5">
                  <c:v>13/08/2017</c:v>
                </c:pt>
                <c:pt idx="6">
                  <c:v>14/08/2017</c:v>
                </c:pt>
                <c:pt idx="7">
                  <c:v>15/08/2017</c:v>
                </c:pt>
                <c:pt idx="8">
                  <c:v>16/08/2017</c:v>
                </c:pt>
                <c:pt idx="9">
                  <c:v>17/08/2017</c:v>
                </c:pt>
                <c:pt idx="10">
                  <c:v>18/08/2017</c:v>
                </c:pt>
                <c:pt idx="11">
                  <c:v>19/08/2017</c:v>
                </c:pt>
                <c:pt idx="12">
                  <c:v>20/08/2017</c:v>
                </c:pt>
                <c:pt idx="13">
                  <c:v>21/08/2017</c:v>
                </c:pt>
                <c:pt idx="14">
                  <c:v>22/08/2017</c:v>
                </c:pt>
                <c:pt idx="15">
                  <c:v>23/08/2017</c:v>
                </c:pt>
                <c:pt idx="16">
                  <c:v>24/08/2017</c:v>
                </c:pt>
                <c:pt idx="17">
                  <c:v>25/08/2017</c:v>
                </c:pt>
                <c:pt idx="18">
                  <c:v>26/08/2017</c:v>
                </c:pt>
                <c:pt idx="19">
                  <c:v>27/08/2017</c:v>
                </c:pt>
                <c:pt idx="20">
                  <c:v>28/08/2017</c:v>
                </c:pt>
                <c:pt idx="21">
                  <c:v>29/08/2017</c:v>
                </c:pt>
                <c:pt idx="22">
                  <c:v>30/08/2017</c:v>
                </c:pt>
                <c:pt idx="23">
                  <c:v>31/08/2017</c:v>
                </c:pt>
                <c:pt idx="24">
                  <c:v>1/9/2017</c:v>
                </c:pt>
                <c:pt idx="25">
                  <c:v>2/9/2017</c:v>
                </c:pt>
                <c:pt idx="26">
                  <c:v>3/9/2017</c:v>
                </c:pt>
                <c:pt idx="27">
                  <c:v>4/9/2017</c:v>
                </c:pt>
                <c:pt idx="28">
                  <c:v>5/9/2017</c:v>
                </c:pt>
                <c:pt idx="29">
                  <c:v>6/9/2017</c:v>
                </c:pt>
                <c:pt idx="30">
                  <c:v>7/9/2017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1622</c:v>
                </c:pt>
                <c:pt idx="1">
                  <c:v>2343</c:v>
                </c:pt>
                <c:pt idx="2">
                  <c:v>3878</c:v>
                </c:pt>
                <c:pt idx="3">
                  <c:v>4278</c:v>
                </c:pt>
                <c:pt idx="4">
                  <c:v>3829</c:v>
                </c:pt>
                <c:pt idx="5">
                  <c:v>4026</c:v>
                </c:pt>
                <c:pt idx="6">
                  <c:v>4067</c:v>
                </c:pt>
                <c:pt idx="7">
                  <c:v>4125</c:v>
                </c:pt>
                <c:pt idx="8">
                  <c:v>4859</c:v>
                </c:pt>
                <c:pt idx="9">
                  <c:v>4346</c:v>
                </c:pt>
                <c:pt idx="10">
                  <c:v>5871</c:v>
                </c:pt>
                <c:pt idx="11">
                  <c:v>5819</c:v>
                </c:pt>
                <c:pt idx="12">
                  <c:v>5404</c:v>
                </c:pt>
                <c:pt idx="13">
                  <c:v>5927</c:v>
                </c:pt>
                <c:pt idx="14">
                  <c:v>3916</c:v>
                </c:pt>
                <c:pt idx="15">
                  <c:v>7876</c:v>
                </c:pt>
                <c:pt idx="16">
                  <c:v>6541</c:v>
                </c:pt>
                <c:pt idx="17">
                  <c:v>7722</c:v>
                </c:pt>
                <c:pt idx="18">
                  <c:v>6822</c:v>
                </c:pt>
                <c:pt idx="19">
                  <c:v>7076</c:v>
                </c:pt>
                <c:pt idx="20">
                  <c:v>6806</c:v>
                </c:pt>
                <c:pt idx="21">
                  <c:v>7018</c:v>
                </c:pt>
                <c:pt idx="22">
                  <c:v>5360</c:v>
                </c:pt>
                <c:pt idx="23">
                  <c:v>5773</c:v>
                </c:pt>
                <c:pt idx="24">
                  <c:v>5064</c:v>
                </c:pt>
                <c:pt idx="25">
                  <c:v>5530</c:v>
                </c:pt>
                <c:pt idx="26">
                  <c:v>4957</c:v>
                </c:pt>
                <c:pt idx="27">
                  <c:v>5229</c:v>
                </c:pt>
                <c:pt idx="28">
                  <c:v>5560</c:v>
                </c:pt>
                <c:pt idx="29">
                  <c:v>5907</c:v>
                </c:pt>
                <c:pt idx="30">
                  <c:v>4811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9F5-463B-A052-BC7EF9FBBE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5990384"/>
        <c:axId val="315993664"/>
      </c:lineChart>
      <c:catAx>
        <c:axId val="315990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993664"/>
        <c:crosses val="autoZero"/>
        <c:auto val="1"/>
        <c:lblAlgn val="ctr"/>
        <c:lblOffset val="100"/>
        <c:noMultiLvlLbl val="0"/>
      </c:catAx>
      <c:valAx>
        <c:axId val="315993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990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8/8/2017</c:v>
                </c:pt>
                <c:pt idx="1">
                  <c:v>9/8/2017</c:v>
                </c:pt>
                <c:pt idx="2">
                  <c:v>10/8/2017</c:v>
                </c:pt>
                <c:pt idx="3">
                  <c:v>11/8/2017</c:v>
                </c:pt>
                <c:pt idx="4">
                  <c:v>12/8/2017</c:v>
                </c:pt>
                <c:pt idx="5">
                  <c:v>13/08/2017</c:v>
                </c:pt>
                <c:pt idx="6">
                  <c:v>14/08/2017</c:v>
                </c:pt>
                <c:pt idx="7">
                  <c:v>15/08/2017</c:v>
                </c:pt>
                <c:pt idx="8">
                  <c:v>16/08/2017</c:v>
                </c:pt>
                <c:pt idx="9">
                  <c:v>17/08/2017</c:v>
                </c:pt>
                <c:pt idx="10">
                  <c:v>18/08/2017</c:v>
                </c:pt>
                <c:pt idx="11">
                  <c:v>19/08/2017</c:v>
                </c:pt>
                <c:pt idx="12">
                  <c:v>20/08/2017</c:v>
                </c:pt>
                <c:pt idx="13">
                  <c:v>21/08/2017</c:v>
                </c:pt>
                <c:pt idx="14">
                  <c:v>22/08/2017</c:v>
                </c:pt>
                <c:pt idx="15">
                  <c:v>23/08/2017</c:v>
                </c:pt>
                <c:pt idx="16">
                  <c:v>24/08/2017</c:v>
                </c:pt>
                <c:pt idx="17">
                  <c:v>25/08/2017</c:v>
                </c:pt>
                <c:pt idx="18">
                  <c:v>26/08/2017</c:v>
                </c:pt>
                <c:pt idx="19">
                  <c:v>27/08/2017</c:v>
                </c:pt>
                <c:pt idx="20">
                  <c:v>28/08/2017</c:v>
                </c:pt>
                <c:pt idx="21">
                  <c:v>29/08/2017</c:v>
                </c:pt>
                <c:pt idx="22">
                  <c:v>30/08/2017</c:v>
                </c:pt>
                <c:pt idx="23">
                  <c:v>31/08/2017</c:v>
                </c:pt>
                <c:pt idx="24">
                  <c:v>1/9/2017</c:v>
                </c:pt>
                <c:pt idx="25">
                  <c:v>2/9/2017</c:v>
                </c:pt>
                <c:pt idx="26">
                  <c:v>3/9/2017</c:v>
                </c:pt>
                <c:pt idx="27">
                  <c:v>4/9/2017</c:v>
                </c:pt>
                <c:pt idx="28">
                  <c:v>5/9/2017</c:v>
                </c:pt>
                <c:pt idx="29">
                  <c:v>6/9/2017</c:v>
                </c:pt>
                <c:pt idx="30">
                  <c:v>7/9/2017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9.3757000000000001</c:v>
                </c:pt>
                <c:pt idx="1">
                  <c:v>13.3886</c:v>
                </c:pt>
                <c:pt idx="2">
                  <c:v>22.16</c:v>
                </c:pt>
                <c:pt idx="3">
                  <c:v>24.445699999999999</c:v>
                </c:pt>
                <c:pt idx="4">
                  <c:v>21.88</c:v>
                </c:pt>
                <c:pt idx="5">
                  <c:v>23.005700000000001</c:v>
                </c:pt>
                <c:pt idx="6">
                  <c:v>23.24</c:v>
                </c:pt>
                <c:pt idx="7">
                  <c:v>23.571400000000001</c:v>
                </c:pt>
                <c:pt idx="8">
                  <c:v>27.608000000000001</c:v>
                </c:pt>
                <c:pt idx="9">
                  <c:v>24.693200000000001</c:v>
                </c:pt>
                <c:pt idx="10">
                  <c:v>33.357999999999997</c:v>
                </c:pt>
                <c:pt idx="11">
                  <c:v>32.875700000000002</c:v>
                </c:pt>
                <c:pt idx="12">
                  <c:v>30.3596</c:v>
                </c:pt>
                <c:pt idx="13">
                  <c:v>33.297800000000002</c:v>
                </c:pt>
                <c:pt idx="14">
                  <c:v>22</c:v>
                </c:pt>
                <c:pt idx="15">
                  <c:v>44.247199999999999</c:v>
                </c:pt>
                <c:pt idx="16">
                  <c:v>36.747199999999999</c:v>
                </c:pt>
                <c:pt idx="17">
                  <c:v>43.381999999999998</c:v>
                </c:pt>
                <c:pt idx="18">
                  <c:v>38.325800000000001</c:v>
                </c:pt>
                <c:pt idx="19">
                  <c:v>39.752800000000001</c:v>
                </c:pt>
                <c:pt idx="20">
                  <c:v>38.235999999999997</c:v>
                </c:pt>
                <c:pt idx="21">
                  <c:v>39.427</c:v>
                </c:pt>
                <c:pt idx="22">
                  <c:v>30.112400000000001</c:v>
                </c:pt>
                <c:pt idx="23">
                  <c:v>32.432600000000001</c:v>
                </c:pt>
                <c:pt idx="24">
                  <c:v>28.290500000000002</c:v>
                </c:pt>
                <c:pt idx="25">
                  <c:v>30.893899999999999</c:v>
                </c:pt>
                <c:pt idx="26">
                  <c:v>27.692699999999999</c:v>
                </c:pt>
                <c:pt idx="27">
                  <c:v>29.212299999999999</c:v>
                </c:pt>
                <c:pt idx="28">
                  <c:v>31.061499999999999</c:v>
                </c:pt>
                <c:pt idx="29">
                  <c:v>32.635399999999997</c:v>
                </c:pt>
                <c:pt idx="30">
                  <c:v>26.146699999999999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B79-4E06-B6E6-B62C7CD89F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6002192"/>
        <c:axId val="316000880"/>
      </c:lineChart>
      <c:catAx>
        <c:axId val="316002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000880"/>
        <c:crosses val="autoZero"/>
        <c:auto val="1"/>
        <c:lblAlgn val="ctr"/>
        <c:lblOffset val="100"/>
        <c:noMultiLvlLbl val="0"/>
      </c:catAx>
      <c:valAx>
        <c:axId val="316000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002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8/8/2017</c:v>
                </c:pt>
                <c:pt idx="1">
                  <c:v>9/8/2017</c:v>
                </c:pt>
                <c:pt idx="2">
                  <c:v>10/8/2017</c:v>
                </c:pt>
                <c:pt idx="3">
                  <c:v>11/8/2017</c:v>
                </c:pt>
                <c:pt idx="4">
                  <c:v>12/8/2017</c:v>
                </c:pt>
                <c:pt idx="5">
                  <c:v>13/08/2017</c:v>
                </c:pt>
                <c:pt idx="6">
                  <c:v>14/08/2017</c:v>
                </c:pt>
                <c:pt idx="7">
                  <c:v>15/08/2017</c:v>
                </c:pt>
                <c:pt idx="8">
                  <c:v>16/08/2017</c:v>
                </c:pt>
                <c:pt idx="9">
                  <c:v>17/08/2017</c:v>
                </c:pt>
                <c:pt idx="10">
                  <c:v>18/08/2017</c:v>
                </c:pt>
                <c:pt idx="11">
                  <c:v>19/08/2017</c:v>
                </c:pt>
                <c:pt idx="12">
                  <c:v>20/08/2017</c:v>
                </c:pt>
                <c:pt idx="13">
                  <c:v>21/08/2017</c:v>
                </c:pt>
                <c:pt idx="14">
                  <c:v>22/08/2017</c:v>
                </c:pt>
                <c:pt idx="15">
                  <c:v>23/08/2017</c:v>
                </c:pt>
                <c:pt idx="16">
                  <c:v>24/08/2017</c:v>
                </c:pt>
                <c:pt idx="17">
                  <c:v>25/08/2017</c:v>
                </c:pt>
                <c:pt idx="18">
                  <c:v>26/08/2017</c:v>
                </c:pt>
                <c:pt idx="19">
                  <c:v>27/08/2017</c:v>
                </c:pt>
                <c:pt idx="20">
                  <c:v>28/08/2017</c:v>
                </c:pt>
                <c:pt idx="21">
                  <c:v>29/08/2017</c:v>
                </c:pt>
                <c:pt idx="22">
                  <c:v>30/08/2017</c:v>
                </c:pt>
                <c:pt idx="23">
                  <c:v>31/08/2017</c:v>
                </c:pt>
                <c:pt idx="24">
                  <c:v>1/9/2017</c:v>
                </c:pt>
                <c:pt idx="25">
                  <c:v>2/9/2017</c:v>
                </c:pt>
                <c:pt idx="26">
                  <c:v>3/9/2017</c:v>
                </c:pt>
                <c:pt idx="27">
                  <c:v>4/9/2017</c:v>
                </c:pt>
                <c:pt idx="28">
                  <c:v>5/9/2017</c:v>
                </c:pt>
                <c:pt idx="29">
                  <c:v>6/9/2017</c:v>
                </c:pt>
                <c:pt idx="30">
                  <c:v>7/9/2017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0.19240019240018999</c:v>
                </c:pt>
                <c:pt idx="1">
                  <c:v>9.6015362457992998E-2</c:v>
                </c:pt>
                <c:pt idx="2">
                  <c:v>-4.7892720306513002E-2</c:v>
                </c:pt>
                <c:pt idx="3">
                  <c:v>0.14333492594361999</c:v>
                </c:pt>
                <c:pt idx="4">
                  <c:v>4.7709923664122002E-2</c:v>
                </c:pt>
                <c:pt idx="5">
                  <c:v>9.5102234902519997E-2</c:v>
                </c:pt>
                <c:pt idx="6">
                  <c:v>9.4652153336488007E-2</c:v>
                </c:pt>
                <c:pt idx="7">
                  <c:v>0.37753657385558997</c:v>
                </c:pt>
                <c:pt idx="8">
                  <c:v>0.14124293785311001</c:v>
                </c:pt>
                <c:pt idx="9">
                  <c:v>0.14077897700610001</c:v>
                </c:pt>
                <c:pt idx="10">
                  <c:v>0.14044943820225</c:v>
                </c:pt>
                <c:pt idx="11">
                  <c:v>0.23375409069659001</c:v>
                </c:pt>
                <c:pt idx="12">
                  <c:v>0.27972027972028002</c:v>
                </c:pt>
                <c:pt idx="13">
                  <c:v>4.6468401486988997E-2</c:v>
                </c:pt>
                <c:pt idx="14">
                  <c:v>0</c:v>
                </c:pt>
                <c:pt idx="15">
                  <c:v>0.18450184501844999</c:v>
                </c:pt>
                <c:pt idx="16">
                  <c:v>0</c:v>
                </c:pt>
                <c:pt idx="17">
                  <c:v>0.32110091743119001</c:v>
                </c:pt>
                <c:pt idx="18">
                  <c:v>4.5745654162854997E-2</c:v>
                </c:pt>
                <c:pt idx="19">
                  <c:v>0.13673655423882999</c:v>
                </c:pt>
                <c:pt idx="20">
                  <c:v>0.22686025408348001</c:v>
                </c:pt>
                <c:pt idx="21">
                  <c:v>0.27112516945323001</c:v>
                </c:pt>
                <c:pt idx="22">
                  <c:v>0.2255299954894</c:v>
                </c:pt>
                <c:pt idx="23">
                  <c:v>0.13501350135014001</c:v>
                </c:pt>
                <c:pt idx="24">
                  <c:v>0</c:v>
                </c:pt>
                <c:pt idx="25">
                  <c:v>0.13446884805020001</c:v>
                </c:pt>
                <c:pt idx="26">
                  <c:v>4.4742729306487997E-2</c:v>
                </c:pt>
                <c:pt idx="27">
                  <c:v>8.9285714285713996E-2</c:v>
                </c:pt>
                <c:pt idx="28">
                  <c:v>4.4543429844098002E-2</c:v>
                </c:pt>
                <c:pt idx="29">
                  <c:v>0.13309671694764999</c:v>
                </c:pt>
                <c:pt idx="30">
                  <c:v>8.8495575221239006E-2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23-4260-9F58-5D48C1C600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5994320"/>
        <c:axId val="315995304"/>
      </c:lineChart>
      <c:catAx>
        <c:axId val="315994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995304"/>
        <c:crosses val="autoZero"/>
        <c:auto val="1"/>
        <c:lblAlgn val="ctr"/>
        <c:lblOffset val="100"/>
        <c:noMultiLvlLbl val="0"/>
      </c:catAx>
      <c:valAx>
        <c:axId val="315995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994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8/8/2017</c:v>
                </c:pt>
                <c:pt idx="1">
                  <c:v>9/8/2017</c:v>
                </c:pt>
                <c:pt idx="2">
                  <c:v>10/8/2017</c:v>
                </c:pt>
                <c:pt idx="3">
                  <c:v>11/8/2017</c:v>
                </c:pt>
                <c:pt idx="4">
                  <c:v>12/8/2017</c:v>
                </c:pt>
                <c:pt idx="5">
                  <c:v>13/08/2017</c:v>
                </c:pt>
                <c:pt idx="6">
                  <c:v>14/08/2017</c:v>
                </c:pt>
                <c:pt idx="7">
                  <c:v>15/08/2017</c:v>
                </c:pt>
                <c:pt idx="8">
                  <c:v>16/08/2017</c:v>
                </c:pt>
                <c:pt idx="9">
                  <c:v>17/08/2017</c:v>
                </c:pt>
                <c:pt idx="10">
                  <c:v>18/08/2017</c:v>
                </c:pt>
                <c:pt idx="11">
                  <c:v>19/08/2017</c:v>
                </c:pt>
                <c:pt idx="12">
                  <c:v>20/08/2017</c:v>
                </c:pt>
                <c:pt idx="13">
                  <c:v>21/08/2017</c:v>
                </c:pt>
                <c:pt idx="14">
                  <c:v>22/08/2017</c:v>
                </c:pt>
                <c:pt idx="15">
                  <c:v>23/08/2017</c:v>
                </c:pt>
                <c:pt idx="16">
                  <c:v>24/08/2017</c:v>
                </c:pt>
                <c:pt idx="17">
                  <c:v>25/08/2017</c:v>
                </c:pt>
                <c:pt idx="18">
                  <c:v>26/08/2017</c:v>
                </c:pt>
                <c:pt idx="19">
                  <c:v>27/08/2017</c:v>
                </c:pt>
                <c:pt idx="20">
                  <c:v>28/08/2017</c:v>
                </c:pt>
                <c:pt idx="21">
                  <c:v>29/08/2017</c:v>
                </c:pt>
                <c:pt idx="22">
                  <c:v>30/08/2017</c:v>
                </c:pt>
                <c:pt idx="23">
                  <c:v>31/08/2017</c:v>
                </c:pt>
                <c:pt idx="24">
                  <c:v>1/9/2017</c:v>
                </c:pt>
                <c:pt idx="25">
                  <c:v>2/9/2017</c:v>
                </c:pt>
                <c:pt idx="26">
                  <c:v>3/9/2017</c:v>
                </c:pt>
                <c:pt idx="27">
                  <c:v>4/9/2017</c:v>
                </c:pt>
                <c:pt idx="28">
                  <c:v>5/9/2017</c:v>
                </c:pt>
                <c:pt idx="29">
                  <c:v>6/9/2017</c:v>
                </c:pt>
                <c:pt idx="30">
                  <c:v>7/9/2017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2.3099999999999999E-2</c:v>
                </c:pt>
                <c:pt idx="1">
                  <c:v>1.14E-2</c:v>
                </c:pt>
                <c:pt idx="2">
                  <c:v>-5.7000000000000002E-3</c:v>
                </c:pt>
                <c:pt idx="3">
                  <c:v>1.7100000000000001E-2</c:v>
                </c:pt>
                <c:pt idx="4">
                  <c:v>5.7000000000000002E-3</c:v>
                </c:pt>
                <c:pt idx="5">
                  <c:v>1.14E-2</c:v>
                </c:pt>
                <c:pt idx="6">
                  <c:v>1.14E-2</c:v>
                </c:pt>
                <c:pt idx="7">
                  <c:v>4.5699999999999998E-2</c:v>
                </c:pt>
                <c:pt idx="8">
                  <c:v>1.7000000000000001E-2</c:v>
                </c:pt>
                <c:pt idx="9">
                  <c:v>1.7000000000000001E-2</c:v>
                </c:pt>
                <c:pt idx="10">
                  <c:v>1.7000000000000001E-2</c:v>
                </c:pt>
                <c:pt idx="11">
                  <c:v>2.8199999999999999E-2</c:v>
                </c:pt>
                <c:pt idx="12">
                  <c:v>3.3700000000000001E-2</c:v>
                </c:pt>
                <c:pt idx="13">
                  <c:v>5.5999999999999999E-3</c:v>
                </c:pt>
                <c:pt idx="14">
                  <c:v>0</c:v>
                </c:pt>
                <c:pt idx="15">
                  <c:v>2.2499999999999999E-2</c:v>
                </c:pt>
                <c:pt idx="16">
                  <c:v>0</c:v>
                </c:pt>
                <c:pt idx="17">
                  <c:v>3.9300000000000002E-2</c:v>
                </c:pt>
                <c:pt idx="18">
                  <c:v>5.5999999999999999E-3</c:v>
                </c:pt>
                <c:pt idx="19">
                  <c:v>1.6899999999999998E-2</c:v>
                </c:pt>
                <c:pt idx="20">
                  <c:v>2.81E-2</c:v>
                </c:pt>
                <c:pt idx="21">
                  <c:v>3.3700000000000001E-2</c:v>
                </c:pt>
                <c:pt idx="22">
                  <c:v>2.81E-2</c:v>
                </c:pt>
                <c:pt idx="23">
                  <c:v>1.6899999999999998E-2</c:v>
                </c:pt>
                <c:pt idx="24">
                  <c:v>0</c:v>
                </c:pt>
                <c:pt idx="25">
                  <c:v>1.6799999999999999E-2</c:v>
                </c:pt>
                <c:pt idx="26">
                  <c:v>5.5999999999999999E-3</c:v>
                </c:pt>
                <c:pt idx="27">
                  <c:v>1.12E-2</c:v>
                </c:pt>
                <c:pt idx="28">
                  <c:v>5.5999999999999999E-3</c:v>
                </c:pt>
                <c:pt idx="29">
                  <c:v>1.66E-2</c:v>
                </c:pt>
                <c:pt idx="30">
                  <c:v>1.09E-2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05B-4FDC-9875-2EC934EBC2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5996616"/>
        <c:axId val="315997600"/>
      </c:lineChart>
      <c:catAx>
        <c:axId val="315996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997600"/>
        <c:crosses val="autoZero"/>
        <c:auto val="1"/>
        <c:lblAlgn val="ctr"/>
        <c:lblOffset val="100"/>
        <c:noMultiLvlLbl val="0"/>
      </c:catAx>
      <c:valAx>
        <c:axId val="315997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5996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FF4C1-FED9-4A41-9650-257ABF0333F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052D4F-6DE2-4524-80AF-C61922E05C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5377306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F83774-A11B-4D3B-AAD0-07A561E50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9A5DAA-CCF0-4BA4-B22A-02D14B2D13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495684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271F04-0638-4574-BC7F-603CEC80C4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9D3BD5-94A3-492F-A5D5-886178B78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9981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5C153D-2EA4-44C9-B5E2-D04A849DB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644A317-84B2-4341-805B-C025BF6684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621468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1846AB-47CE-4872-A097-4B66256791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EB09E1-6DB5-4C11-A8B3-0E73D07EE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12033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70DFB5-7B68-4ED7-A354-903B0759C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26CD297-8813-41A2-B598-098117F311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73733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15968175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71648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782642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920701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03841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26584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63729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426417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751297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819005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14796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61212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5719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BHD León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6.1884%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4.0572%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74.8557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06207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A0AE6B-0CBC-45F4-BC66-3859CEE7A4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</p:spTree>
    <p:extLst>
      <p:ext uri="{BB962C8B-B14F-4D97-AF65-F5344CB8AC3E}">
        <p14:creationId xmlns:p14="http://schemas.microsoft.com/office/powerpoint/2010/main" val="957994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F6DB0-0087-4AE7-9B11-40493A650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0A80A3B-B598-48FA-B621-B59823DC574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69034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FF7568-174D-4279-AA76-99B7D412F14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AF6ADD-6560-412A-BE93-44805C4BF0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43753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F8144-F3E2-4CC4-994A-79CB284F0B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1EEB2D-8AC5-4A98-B331-4D124B834E3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410983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935CA4-B2CA-4C75-9F65-E4A9BE6DCB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553F74-D6CB-4A3E-8E32-782870310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84555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043E2-0347-45BF-B81B-59A4AAE0C7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DB1B10-06D7-40C1-BE11-99C9FD481D2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56019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8932434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6075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13028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93689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91670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25560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672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Banco BHD León - 2017-08-14 20:12:30</a:t>
                      </a:r>
                      <a:r>
                        <a:rPr lang="en-US" sz="1000"/>
                        <a:t>
Nuevo Móvil Banking BHD León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0.6138%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8504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- 2017-08-18 19:54:49</a:t>
                      </a:r>
                      <a:r>
                        <a:rPr lang="es-ES" sz="1000"/>
                        <a:t>
Cuotas BHD León.  Lo que quieres págalo por partes.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0.3744%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063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- 2017-08-18 19:53:05</a:t>
                      </a:r>
                      <a:r>
                        <a:rPr lang="es-ES" sz="1000"/>
                        <a:t>
Cuotas BHD León.  Lo que quieres págalo por partes.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0.2808%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00371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- 2017-08-30 16:52:08</a:t>
                      </a:r>
                      <a:r>
                        <a:rPr lang="es-ES" sz="1000"/>
                        <a:t>
Cuotas BHD León. Lo que quieras págalo por partes.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2125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- 2017-09-05 20:43:48</a:t>
                      </a:r>
                      <a:r>
                        <a:rPr lang="es-ES" sz="1000"/>
                        <a:t>
Participa para ser una de las dos ganadoras de una promoción en la que tú decides cuál es el premio.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0.0889%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536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- 2017-09-05 20:33:49</a:t>
                      </a:r>
                      <a:r>
                        <a:rPr lang="es-ES" sz="1000"/>
                        <a:t>
Participa para ser una de las dos ganadoras de una promoción en la que tú decides cuál es el premio.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0.0445%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694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- 2017-09-05 20:26:02</a:t>
                      </a:r>
                      <a:r>
                        <a:rPr lang="es-ES" sz="1000"/>
                        <a:t>
Participa para ser una de las dos ganadoras de una promoción en la que tú decides cuál es el premio.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0.0445%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088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- 2017-09-05 20:31:32</a:t>
                      </a:r>
                      <a:r>
                        <a:rPr lang="es-ES" sz="1000"/>
                        <a:t>
Participa para ser una de las dos ganadoras de una promoción en la que tú decides cuál es el premio.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6957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- 2017-09-05 20:34:54</a:t>
                      </a:r>
                      <a:r>
                        <a:rPr lang="es-ES" sz="1000"/>
                        <a:t>
Participa para ser una de las dos ganadoras de una promoción en la que tú decides cuál es el premio.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94919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058831-C525-4319-B71A-D650B2FFE8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</p:spTree>
    <p:extLst>
      <p:ext uri="{BB962C8B-B14F-4D97-AF65-F5344CB8AC3E}">
        <p14:creationId xmlns:p14="http://schemas.microsoft.com/office/powerpoint/2010/main" val="3372663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875E4-8DC8-486F-A293-C3E34CFB23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88EAC5-4907-42F4-9063-13647BA83C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063821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741D66-4544-46E9-B706-5AF97E0346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3AD19A-3F7F-4AC3-B806-D4A963817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8605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01950A-AF79-4270-9253-97658CB98C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DC2D78-AC62-400B-8F85-7109301B4F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674003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FE093D4-8053-46AC-A8FC-C61D9D5291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63C9EE-620A-4FF3-9523-364065CC5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52784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C2948-373F-4375-9BEB-66016820A6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ACCCE89-A150-4EED-BA0A-F99264AE69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70348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B3EAE1-B6E8-46FF-89E3-643615A047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841FBF-F079-48A6-8049-C60D41666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07822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6E632E-FD73-4F9A-94DC-129BF202B0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0E7598-E09A-4ACD-AC0E-4C3038B3238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91895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97055C-F399-4B11-BC60-EB84083EF0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FD783D-5AC4-4012-BD4C-0364117D8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343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F0574C-FC33-483A-A063-3267827907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Interactions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88E1FF-8A8C-410E-ACB6-330866F0B0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653027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169C04-FE55-4C90-B4BE-4E31DE871C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08/08/2017 - 07/09/2017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8777B5-2E85-4A92-A7D0-4639B9FF32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36531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251</Words>
  <Application>Microsoft Office PowerPoint</Application>
  <PresentationFormat>On-screen Show (4:3)</PresentationFormat>
  <Paragraphs>117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Reporte YouTube</vt:lpstr>
      <vt:lpstr>Youtube Subscribers Total</vt:lpstr>
      <vt:lpstr>Youtube Key Metrics Radar</vt:lpstr>
      <vt:lpstr>Youtube Key Metrics Table</vt:lpstr>
      <vt:lpstr>Youtube Subscribers Change Per Weekday</vt:lpstr>
      <vt:lpstr>Youtube Videos Total</vt:lpstr>
      <vt:lpstr>Youtube Videos Table</vt:lpstr>
      <vt:lpstr>Youtube Views Total</vt:lpstr>
      <vt:lpstr>Youtube Views Change</vt:lpstr>
      <vt:lpstr>Youtube Average Views Per Video</vt:lpstr>
      <vt:lpstr>Youtube Interaction Rate</vt:lpstr>
      <vt:lpstr>Youtube Average Interactions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YouTube</dc:title>
  <dc:creator>Administrator</dc:creator>
  <cp:lastModifiedBy>Administrator</cp:lastModifiedBy>
  <cp:revision>1</cp:revision>
  <dcterms:created xsi:type="dcterms:W3CDTF">2017-09-17T12:37:13Z</dcterms:created>
  <dcterms:modified xsi:type="dcterms:W3CDTF">2017-09-17T12:37:36Z</dcterms:modified>
</cp:coreProperties>
</file>