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43786</c:v>
                </c:pt>
                <c:pt idx="1">
                  <c:v>43806</c:v>
                </c:pt>
                <c:pt idx="2">
                  <c:v>43826</c:v>
                </c:pt>
                <c:pt idx="3">
                  <c:v>43857</c:v>
                </c:pt>
                <c:pt idx="4">
                  <c:v>43904</c:v>
                </c:pt>
                <c:pt idx="5">
                  <c:v>43941</c:v>
                </c:pt>
                <c:pt idx="6">
                  <c:v>43978</c:v>
                </c:pt>
                <c:pt idx="7">
                  <c:v>44008</c:v>
                </c:pt>
                <c:pt idx="8">
                  <c:v>44048</c:v>
                </c:pt>
                <c:pt idx="9">
                  <c:v>44074</c:v>
                </c:pt>
                <c:pt idx="10">
                  <c:v>44101</c:v>
                </c:pt>
                <c:pt idx="11">
                  <c:v>44125</c:v>
                </c:pt>
                <c:pt idx="12">
                  <c:v>44146</c:v>
                </c:pt>
                <c:pt idx="13">
                  <c:v>44185</c:v>
                </c:pt>
                <c:pt idx="14">
                  <c:v>44217</c:v>
                </c:pt>
                <c:pt idx="15">
                  <c:v>44260</c:v>
                </c:pt>
                <c:pt idx="16">
                  <c:v>44296</c:v>
                </c:pt>
                <c:pt idx="17">
                  <c:v>44338</c:v>
                </c:pt>
                <c:pt idx="18">
                  <c:v>44389</c:v>
                </c:pt>
                <c:pt idx="19">
                  <c:v>44427</c:v>
                </c:pt>
                <c:pt idx="20">
                  <c:v>44470</c:v>
                </c:pt>
                <c:pt idx="21">
                  <c:v>44498</c:v>
                </c:pt>
                <c:pt idx="22">
                  <c:v>44487</c:v>
                </c:pt>
                <c:pt idx="23">
                  <c:v>44482</c:v>
                </c:pt>
                <c:pt idx="24">
                  <c:v>44476</c:v>
                </c:pt>
                <c:pt idx="25">
                  <c:v>44470</c:v>
                </c:pt>
                <c:pt idx="26">
                  <c:v>44456</c:v>
                </c:pt>
                <c:pt idx="27">
                  <c:v>44449</c:v>
                </c:pt>
                <c:pt idx="28">
                  <c:v>44438</c:v>
                </c:pt>
                <c:pt idx="29">
                  <c:v>44431</c:v>
                </c:pt>
                <c:pt idx="30">
                  <c:v>44420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EE-4B2F-BF85-0D519274C3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2504</c:v>
                </c:pt>
                <c:pt idx="1">
                  <c:v>2507</c:v>
                </c:pt>
                <c:pt idx="2">
                  <c:v>2511</c:v>
                </c:pt>
                <c:pt idx="3">
                  <c:v>2515</c:v>
                </c:pt>
                <c:pt idx="4">
                  <c:v>2526</c:v>
                </c:pt>
                <c:pt idx="5">
                  <c:v>2543</c:v>
                </c:pt>
                <c:pt idx="6">
                  <c:v>2560</c:v>
                </c:pt>
                <c:pt idx="7">
                  <c:v>2571</c:v>
                </c:pt>
                <c:pt idx="8">
                  <c:v>2592</c:v>
                </c:pt>
                <c:pt idx="9">
                  <c:v>2597</c:v>
                </c:pt>
                <c:pt idx="10">
                  <c:v>2611</c:v>
                </c:pt>
                <c:pt idx="11">
                  <c:v>2623</c:v>
                </c:pt>
                <c:pt idx="12">
                  <c:v>2641</c:v>
                </c:pt>
                <c:pt idx="13">
                  <c:v>2648</c:v>
                </c:pt>
                <c:pt idx="14">
                  <c:v>2656</c:v>
                </c:pt>
                <c:pt idx="15">
                  <c:v>2658</c:v>
                </c:pt>
                <c:pt idx="16">
                  <c:v>2671</c:v>
                </c:pt>
                <c:pt idx="17">
                  <c:v>2705</c:v>
                </c:pt>
                <c:pt idx="18">
                  <c:v>2753</c:v>
                </c:pt>
                <c:pt idx="19">
                  <c:v>2803</c:v>
                </c:pt>
                <c:pt idx="20">
                  <c:v>2852</c:v>
                </c:pt>
                <c:pt idx="21">
                  <c:v>2900</c:v>
                </c:pt>
                <c:pt idx="22">
                  <c:v>2949</c:v>
                </c:pt>
                <c:pt idx="23">
                  <c:v>2997</c:v>
                </c:pt>
                <c:pt idx="24">
                  <c:v>3035</c:v>
                </c:pt>
                <c:pt idx="25">
                  <c:v>3052</c:v>
                </c:pt>
                <c:pt idx="26">
                  <c:v>3068</c:v>
                </c:pt>
                <c:pt idx="27">
                  <c:v>3085</c:v>
                </c:pt>
                <c:pt idx="28">
                  <c:v>3102</c:v>
                </c:pt>
                <c:pt idx="29">
                  <c:v>3113</c:v>
                </c:pt>
                <c:pt idx="30">
                  <c:v>3127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EE-4B2F-BF85-0D519274C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938480"/>
        <c:axId val="246936184"/>
      </c:lineChart>
      <c:dateAx>
        <c:axId val="24693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36184"/>
        <c:crosses val="autoZero"/>
        <c:auto val="1"/>
        <c:lblOffset val="100"/>
        <c:baseTimeUnit val="days"/>
      </c:dateAx>
      <c:valAx>
        <c:axId val="24693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3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64.592799999999997</c:v>
                </c:pt>
                <c:pt idx="3">
                  <c:v>100</c:v>
                </c:pt>
                <c:pt idx="4">
                  <c:v>41.339300000000001</c:v>
                </c:pt>
                <c:pt idx="5">
                  <c:v>9.8425999999999991</c:v>
                </c:pt>
                <c:pt idx="6">
                  <c:v>5.9568000000000003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06-4FBA-AAF0-DA4A079E28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7.0396000000000001</c:v>
                </c:pt>
                <c:pt idx="1">
                  <c:v>66.666700000000006</c:v>
                </c:pt>
                <c:pt idx="2">
                  <c:v>100</c:v>
                </c:pt>
                <c:pt idx="3">
                  <c:v>64.860399999999998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06-4FBA-AAF0-DA4A079E2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294488"/>
        <c:axId val="55295144"/>
      </c:radarChart>
      <c:catAx>
        <c:axId val="5529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95144"/>
        <c:crosses val="autoZero"/>
        <c:auto val="1"/>
        <c:lblAlgn val="ctr"/>
        <c:lblOffset val="100"/>
        <c:noMultiLvlLbl val="0"/>
      </c:catAx>
      <c:valAx>
        <c:axId val="5529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9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29</c:v>
                </c:pt>
                <c:pt idx="2">
                  <c:v>21</c:v>
                </c:pt>
                <c:pt idx="3">
                  <c:v>28</c:v>
                </c:pt>
                <c:pt idx="4">
                  <c:v>19</c:v>
                </c:pt>
                <c:pt idx="5">
                  <c:v>17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01-49AC-8859-B093FC8A5C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</c:v>
                </c:pt>
                <c:pt idx="1">
                  <c:v>22</c:v>
                </c:pt>
                <c:pt idx="2">
                  <c:v>25</c:v>
                </c:pt>
                <c:pt idx="3">
                  <c:v>23</c:v>
                </c:pt>
                <c:pt idx="4">
                  <c:v>17</c:v>
                </c:pt>
                <c:pt idx="5">
                  <c:v>17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01-49AC-8859-B093FC8A5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438104"/>
        <c:axId val="247438432"/>
      </c:barChart>
      <c:catAx>
        <c:axId val="247438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38432"/>
        <c:crosses val="autoZero"/>
        <c:auto val="1"/>
        <c:lblAlgn val="ctr"/>
        <c:lblOffset val="100"/>
        <c:noMultiLvlLbl val="0"/>
      </c:catAx>
      <c:valAx>
        <c:axId val="24743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3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186</c:v>
                </c:pt>
                <c:pt idx="1">
                  <c:v>186</c:v>
                </c:pt>
                <c:pt idx="2">
                  <c:v>186</c:v>
                </c:pt>
                <c:pt idx="3">
                  <c:v>186</c:v>
                </c:pt>
                <c:pt idx="4">
                  <c:v>186</c:v>
                </c:pt>
                <c:pt idx="5">
                  <c:v>186</c:v>
                </c:pt>
                <c:pt idx="6">
                  <c:v>186</c:v>
                </c:pt>
                <c:pt idx="7">
                  <c:v>186</c:v>
                </c:pt>
                <c:pt idx="8">
                  <c:v>186</c:v>
                </c:pt>
                <c:pt idx="9">
                  <c:v>186</c:v>
                </c:pt>
                <c:pt idx="10">
                  <c:v>186</c:v>
                </c:pt>
                <c:pt idx="11">
                  <c:v>186</c:v>
                </c:pt>
                <c:pt idx="12">
                  <c:v>186</c:v>
                </c:pt>
                <c:pt idx="13">
                  <c:v>186</c:v>
                </c:pt>
                <c:pt idx="14">
                  <c:v>186</c:v>
                </c:pt>
                <c:pt idx="15">
                  <c:v>186</c:v>
                </c:pt>
                <c:pt idx="16">
                  <c:v>186</c:v>
                </c:pt>
                <c:pt idx="17">
                  <c:v>186</c:v>
                </c:pt>
                <c:pt idx="18">
                  <c:v>187</c:v>
                </c:pt>
                <c:pt idx="19">
                  <c:v>187</c:v>
                </c:pt>
                <c:pt idx="20">
                  <c:v>187</c:v>
                </c:pt>
                <c:pt idx="21">
                  <c:v>187</c:v>
                </c:pt>
                <c:pt idx="22">
                  <c:v>187</c:v>
                </c:pt>
                <c:pt idx="23">
                  <c:v>187</c:v>
                </c:pt>
                <c:pt idx="24">
                  <c:v>187</c:v>
                </c:pt>
                <c:pt idx="25">
                  <c:v>187</c:v>
                </c:pt>
                <c:pt idx="26">
                  <c:v>187</c:v>
                </c:pt>
                <c:pt idx="27">
                  <c:v>190</c:v>
                </c:pt>
                <c:pt idx="28">
                  <c:v>192</c:v>
                </c:pt>
                <c:pt idx="29">
                  <c:v>192</c:v>
                </c:pt>
                <c:pt idx="30">
                  <c:v>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C0-433F-B478-EBC634C32D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139</c:v>
                </c:pt>
                <c:pt idx="1">
                  <c:v>139</c:v>
                </c:pt>
                <c:pt idx="2">
                  <c:v>139</c:v>
                </c:pt>
                <c:pt idx="3">
                  <c:v>139</c:v>
                </c:pt>
                <c:pt idx="4">
                  <c:v>139</c:v>
                </c:pt>
                <c:pt idx="5">
                  <c:v>139</c:v>
                </c:pt>
                <c:pt idx="6">
                  <c:v>139</c:v>
                </c:pt>
                <c:pt idx="7">
                  <c:v>139</c:v>
                </c:pt>
                <c:pt idx="8">
                  <c:v>139</c:v>
                </c:pt>
                <c:pt idx="9">
                  <c:v>139</c:v>
                </c:pt>
                <c:pt idx="10">
                  <c:v>139</c:v>
                </c:pt>
                <c:pt idx="11">
                  <c:v>139</c:v>
                </c:pt>
                <c:pt idx="12">
                  <c:v>139</c:v>
                </c:pt>
                <c:pt idx="13">
                  <c:v>139</c:v>
                </c:pt>
                <c:pt idx="14">
                  <c:v>139</c:v>
                </c:pt>
                <c:pt idx="15">
                  <c:v>139</c:v>
                </c:pt>
                <c:pt idx="16">
                  <c:v>139</c:v>
                </c:pt>
                <c:pt idx="17">
                  <c:v>139</c:v>
                </c:pt>
                <c:pt idx="18">
                  <c:v>136</c:v>
                </c:pt>
                <c:pt idx="19">
                  <c:v>136</c:v>
                </c:pt>
                <c:pt idx="20">
                  <c:v>136</c:v>
                </c:pt>
                <c:pt idx="21">
                  <c:v>136</c:v>
                </c:pt>
                <c:pt idx="22">
                  <c:v>136</c:v>
                </c:pt>
                <c:pt idx="23">
                  <c:v>136</c:v>
                </c:pt>
                <c:pt idx="24">
                  <c:v>136</c:v>
                </c:pt>
                <c:pt idx="25">
                  <c:v>136</c:v>
                </c:pt>
                <c:pt idx="26">
                  <c:v>136</c:v>
                </c:pt>
                <c:pt idx="27">
                  <c:v>128</c:v>
                </c:pt>
                <c:pt idx="28">
                  <c:v>128</c:v>
                </c:pt>
                <c:pt idx="29">
                  <c:v>128</c:v>
                </c:pt>
                <c:pt idx="30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C0-433F-B478-EBC634C32D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767800"/>
        <c:axId val="309765832"/>
      </c:lineChart>
      <c:dateAx>
        <c:axId val="30976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65832"/>
        <c:crosses val="autoZero"/>
        <c:auto val="1"/>
        <c:lblOffset val="100"/>
        <c:baseTimeUnit val="days"/>
      </c:dateAx>
      <c:valAx>
        <c:axId val="30976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6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22513581</c:v>
                </c:pt>
                <c:pt idx="1">
                  <c:v>22611583</c:v>
                </c:pt>
                <c:pt idx="2">
                  <c:v>22724986</c:v>
                </c:pt>
                <c:pt idx="3">
                  <c:v>22842595</c:v>
                </c:pt>
                <c:pt idx="4">
                  <c:v>22953624</c:v>
                </c:pt>
                <c:pt idx="5">
                  <c:v>23066352</c:v>
                </c:pt>
                <c:pt idx="6">
                  <c:v>23066352</c:v>
                </c:pt>
                <c:pt idx="7">
                  <c:v>23294428</c:v>
                </c:pt>
                <c:pt idx="8">
                  <c:v>23294428</c:v>
                </c:pt>
                <c:pt idx="9">
                  <c:v>23516419</c:v>
                </c:pt>
                <c:pt idx="10">
                  <c:v>23637335</c:v>
                </c:pt>
                <c:pt idx="11">
                  <c:v>23742267</c:v>
                </c:pt>
                <c:pt idx="12">
                  <c:v>23742267</c:v>
                </c:pt>
                <c:pt idx="13">
                  <c:v>23863010</c:v>
                </c:pt>
                <c:pt idx="14">
                  <c:v>23979560</c:v>
                </c:pt>
                <c:pt idx="15">
                  <c:v>24209365</c:v>
                </c:pt>
                <c:pt idx="16">
                  <c:v>24305504</c:v>
                </c:pt>
                <c:pt idx="17">
                  <c:v>24403450</c:v>
                </c:pt>
                <c:pt idx="18">
                  <c:v>24493539</c:v>
                </c:pt>
                <c:pt idx="19">
                  <c:v>24642426</c:v>
                </c:pt>
                <c:pt idx="20">
                  <c:v>24780510</c:v>
                </c:pt>
                <c:pt idx="21">
                  <c:v>24926263</c:v>
                </c:pt>
                <c:pt idx="22">
                  <c:v>25043275</c:v>
                </c:pt>
                <c:pt idx="23">
                  <c:v>25045017</c:v>
                </c:pt>
                <c:pt idx="24">
                  <c:v>25048059</c:v>
                </c:pt>
                <c:pt idx="25">
                  <c:v>25053290</c:v>
                </c:pt>
                <c:pt idx="26">
                  <c:v>25054516</c:v>
                </c:pt>
                <c:pt idx="27">
                  <c:v>25055917</c:v>
                </c:pt>
                <c:pt idx="28">
                  <c:v>25059707</c:v>
                </c:pt>
                <c:pt idx="29">
                  <c:v>25063744</c:v>
                </c:pt>
                <c:pt idx="30">
                  <c:v>25063744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D9-4BB2-B3DF-49AF04A4C6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14393036</c:v>
                </c:pt>
                <c:pt idx="1">
                  <c:v>14396702</c:v>
                </c:pt>
                <c:pt idx="2">
                  <c:v>14400432</c:v>
                </c:pt>
                <c:pt idx="3">
                  <c:v>14403323</c:v>
                </c:pt>
                <c:pt idx="4">
                  <c:v>14405634</c:v>
                </c:pt>
                <c:pt idx="5">
                  <c:v>14466205</c:v>
                </c:pt>
                <c:pt idx="6">
                  <c:v>14466205</c:v>
                </c:pt>
                <c:pt idx="7">
                  <c:v>14599315</c:v>
                </c:pt>
                <c:pt idx="8">
                  <c:v>14599315</c:v>
                </c:pt>
                <c:pt idx="9">
                  <c:v>14756000</c:v>
                </c:pt>
                <c:pt idx="10">
                  <c:v>14823044</c:v>
                </c:pt>
                <c:pt idx="11">
                  <c:v>14896767</c:v>
                </c:pt>
                <c:pt idx="12">
                  <c:v>14896767</c:v>
                </c:pt>
                <c:pt idx="13">
                  <c:v>14953337</c:v>
                </c:pt>
                <c:pt idx="14">
                  <c:v>15040480</c:v>
                </c:pt>
                <c:pt idx="15">
                  <c:v>15180934</c:v>
                </c:pt>
                <c:pt idx="16">
                  <c:v>15252621</c:v>
                </c:pt>
                <c:pt idx="17">
                  <c:v>15318578</c:v>
                </c:pt>
                <c:pt idx="18">
                  <c:v>15441541</c:v>
                </c:pt>
                <c:pt idx="19">
                  <c:v>15770643</c:v>
                </c:pt>
                <c:pt idx="20">
                  <c:v>16036926</c:v>
                </c:pt>
                <c:pt idx="21">
                  <c:v>16280659</c:v>
                </c:pt>
                <c:pt idx="22">
                  <c:v>16488058</c:v>
                </c:pt>
                <c:pt idx="23">
                  <c:v>16895715</c:v>
                </c:pt>
                <c:pt idx="24">
                  <c:v>17255902</c:v>
                </c:pt>
                <c:pt idx="25">
                  <c:v>17602087</c:v>
                </c:pt>
                <c:pt idx="26">
                  <c:v>17735335</c:v>
                </c:pt>
                <c:pt idx="27">
                  <c:v>17854935</c:v>
                </c:pt>
                <c:pt idx="28">
                  <c:v>17965772</c:v>
                </c:pt>
                <c:pt idx="29">
                  <c:v>9389279</c:v>
                </c:pt>
                <c:pt idx="30">
                  <c:v>9389279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D9-4BB2-B3DF-49AF04A4C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374920"/>
        <c:axId val="312856944"/>
      </c:lineChart>
      <c:dateAx>
        <c:axId val="312374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56944"/>
        <c:crosses val="autoZero"/>
        <c:auto val="1"/>
        <c:lblOffset val="100"/>
        <c:baseTimeUnit val="days"/>
      </c:dateAx>
      <c:valAx>
        <c:axId val="31285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97484</c:v>
                </c:pt>
                <c:pt idx="1">
                  <c:v>112227</c:v>
                </c:pt>
                <c:pt idx="2">
                  <c:v>116984</c:v>
                </c:pt>
                <c:pt idx="3">
                  <c:v>112768</c:v>
                </c:pt>
                <c:pt idx="4">
                  <c:v>108847</c:v>
                </c:pt>
                <c:pt idx="5">
                  <c:v>103691</c:v>
                </c:pt>
                <c:pt idx="6">
                  <c:v>109273</c:v>
                </c:pt>
                <c:pt idx="7">
                  <c:v>107842</c:v>
                </c:pt>
                <c:pt idx="8">
                  <c:v>112409</c:v>
                </c:pt>
                <c:pt idx="9">
                  <c:v>121719</c:v>
                </c:pt>
                <c:pt idx="10">
                  <c:v>114595</c:v>
                </c:pt>
                <c:pt idx="11">
                  <c:v>78314</c:v>
                </c:pt>
                <c:pt idx="12">
                  <c:v>156569</c:v>
                </c:pt>
                <c:pt idx="13">
                  <c:v>112893</c:v>
                </c:pt>
                <c:pt idx="14">
                  <c:v>118544</c:v>
                </c:pt>
                <c:pt idx="15">
                  <c:v>102073</c:v>
                </c:pt>
                <c:pt idx="16">
                  <c:v>98426</c:v>
                </c:pt>
                <c:pt idx="17">
                  <c:v>90230</c:v>
                </c:pt>
                <c:pt idx="18">
                  <c:v>140916</c:v>
                </c:pt>
                <c:pt idx="19">
                  <c:v>148514</c:v>
                </c:pt>
                <c:pt idx="20">
                  <c:v>132117</c:v>
                </c:pt>
                <c:pt idx="21">
                  <c:v>124864</c:v>
                </c:pt>
                <c:pt idx="22">
                  <c:v>14423</c:v>
                </c:pt>
                <c:pt idx="23">
                  <c:v>3140</c:v>
                </c:pt>
                <c:pt idx="24">
                  <c:v>3209</c:v>
                </c:pt>
                <c:pt idx="25">
                  <c:v>3194</c:v>
                </c:pt>
                <c:pt idx="26">
                  <c:v>3282</c:v>
                </c:pt>
                <c:pt idx="27">
                  <c:v>3898</c:v>
                </c:pt>
                <c:pt idx="28">
                  <c:v>3951</c:v>
                </c:pt>
                <c:pt idx="29">
                  <c:v>4226</c:v>
                </c:pt>
                <c:pt idx="30">
                  <c:v>3219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D5-44A1-A30F-22E67B3305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9189</c:v>
                </c:pt>
                <c:pt idx="1">
                  <c:v>3643</c:v>
                </c:pt>
                <c:pt idx="2">
                  <c:v>2999</c:v>
                </c:pt>
                <c:pt idx="3">
                  <c:v>2249</c:v>
                </c:pt>
                <c:pt idx="4">
                  <c:v>39961</c:v>
                </c:pt>
                <c:pt idx="5">
                  <c:v>60538</c:v>
                </c:pt>
                <c:pt idx="6">
                  <c:v>76816</c:v>
                </c:pt>
                <c:pt idx="7">
                  <c:v>72415</c:v>
                </c:pt>
                <c:pt idx="8">
                  <c:v>77616</c:v>
                </c:pt>
                <c:pt idx="9">
                  <c:v>71168</c:v>
                </c:pt>
                <c:pt idx="10">
                  <c:v>64064</c:v>
                </c:pt>
                <c:pt idx="11">
                  <c:v>62039</c:v>
                </c:pt>
                <c:pt idx="12">
                  <c:v>91524</c:v>
                </c:pt>
                <c:pt idx="13">
                  <c:v>76409</c:v>
                </c:pt>
                <c:pt idx="14">
                  <c:v>55671</c:v>
                </c:pt>
                <c:pt idx="15">
                  <c:v>58488</c:v>
                </c:pt>
                <c:pt idx="16">
                  <c:v>66165</c:v>
                </c:pt>
                <c:pt idx="17">
                  <c:v>100259</c:v>
                </c:pt>
                <c:pt idx="18">
                  <c:v>244184</c:v>
                </c:pt>
                <c:pt idx="19">
                  <c:v>319288</c:v>
                </c:pt>
                <c:pt idx="20">
                  <c:v>309154</c:v>
                </c:pt>
                <c:pt idx="21">
                  <c:v>212211</c:v>
                </c:pt>
                <c:pt idx="22">
                  <c:v>403008</c:v>
                </c:pt>
                <c:pt idx="23">
                  <c:v>368986</c:v>
                </c:pt>
                <c:pt idx="24">
                  <c:v>371589</c:v>
                </c:pt>
                <c:pt idx="25">
                  <c:v>165695</c:v>
                </c:pt>
                <c:pt idx="26">
                  <c:v>118217</c:v>
                </c:pt>
                <c:pt idx="27">
                  <c:v>113904</c:v>
                </c:pt>
                <c:pt idx="28">
                  <c:v>118078</c:v>
                </c:pt>
                <c:pt idx="29">
                  <c:v>110918</c:v>
                </c:pt>
                <c:pt idx="30">
                  <c:v>122792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D5-44A1-A30F-22E67B330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416288"/>
        <c:axId val="318408416"/>
      </c:lineChart>
      <c:dateAx>
        <c:axId val="318416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08416"/>
        <c:crosses val="autoZero"/>
        <c:auto val="1"/>
        <c:lblOffset val="100"/>
        <c:baseTimeUnit val="days"/>
      </c:dateAx>
      <c:valAx>
        <c:axId val="31840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1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319.61970000000002</c:v>
                </c:pt>
                <c:pt idx="1">
                  <c:v>367.95740000000001</c:v>
                </c:pt>
                <c:pt idx="2">
                  <c:v>383.55410000000001</c:v>
                </c:pt>
                <c:pt idx="3">
                  <c:v>369.73110000000003</c:v>
                </c:pt>
                <c:pt idx="4">
                  <c:v>356.87540000000001</c:v>
                </c:pt>
                <c:pt idx="5">
                  <c:v>339.97050000000002</c:v>
                </c:pt>
                <c:pt idx="6">
                  <c:v>358.27210000000002</c:v>
                </c:pt>
                <c:pt idx="7">
                  <c:v>353.58030000000002</c:v>
                </c:pt>
                <c:pt idx="8">
                  <c:v>368.55410000000001</c:v>
                </c:pt>
                <c:pt idx="9">
                  <c:v>399.07870000000003</c:v>
                </c:pt>
                <c:pt idx="10">
                  <c:v>375.72129999999999</c:v>
                </c:pt>
                <c:pt idx="11">
                  <c:v>256.7672</c:v>
                </c:pt>
                <c:pt idx="12">
                  <c:v>513.34100000000001</c:v>
                </c:pt>
                <c:pt idx="13">
                  <c:v>370.14100000000002</c:v>
                </c:pt>
                <c:pt idx="14">
                  <c:v>388.66890000000001</c:v>
                </c:pt>
                <c:pt idx="15">
                  <c:v>334.66559999999998</c:v>
                </c:pt>
                <c:pt idx="16">
                  <c:v>322.70819999999998</c:v>
                </c:pt>
                <c:pt idx="17">
                  <c:v>295.83609999999999</c:v>
                </c:pt>
                <c:pt idx="18">
                  <c:v>462.0197</c:v>
                </c:pt>
                <c:pt idx="19">
                  <c:v>485.3399</c:v>
                </c:pt>
                <c:pt idx="20">
                  <c:v>431.75490000000002</c:v>
                </c:pt>
                <c:pt idx="21">
                  <c:v>408.0523</c:v>
                </c:pt>
                <c:pt idx="22">
                  <c:v>47.134</c:v>
                </c:pt>
                <c:pt idx="23">
                  <c:v>10.2614</c:v>
                </c:pt>
                <c:pt idx="24">
                  <c:v>10.4869</c:v>
                </c:pt>
                <c:pt idx="25">
                  <c:v>10.437900000000001</c:v>
                </c:pt>
                <c:pt idx="26">
                  <c:v>10.7255</c:v>
                </c:pt>
                <c:pt idx="27">
                  <c:v>12.655799999999999</c:v>
                </c:pt>
                <c:pt idx="28">
                  <c:v>12.745200000000001</c:v>
                </c:pt>
                <c:pt idx="29">
                  <c:v>13.5884</c:v>
                </c:pt>
                <c:pt idx="30">
                  <c:v>10.317299999999999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2C-4DFB-95C6-6A9D6C2B2E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64.711299999999994</c:v>
                </c:pt>
                <c:pt idx="1">
                  <c:v>25.654900000000001</c:v>
                </c:pt>
                <c:pt idx="2">
                  <c:v>21.119700000000002</c:v>
                </c:pt>
                <c:pt idx="3">
                  <c:v>15.837999999999999</c:v>
                </c:pt>
                <c:pt idx="4">
                  <c:v>281.41550000000001</c:v>
                </c:pt>
                <c:pt idx="5">
                  <c:v>426.32389999999998</c:v>
                </c:pt>
                <c:pt idx="6">
                  <c:v>540.95770000000005</c:v>
                </c:pt>
                <c:pt idx="7">
                  <c:v>509.96480000000003</c:v>
                </c:pt>
                <c:pt idx="8">
                  <c:v>546.5915</c:v>
                </c:pt>
                <c:pt idx="9">
                  <c:v>501.18310000000002</c:v>
                </c:pt>
                <c:pt idx="10">
                  <c:v>451.1549</c:v>
                </c:pt>
                <c:pt idx="11">
                  <c:v>436.89440000000002</c:v>
                </c:pt>
                <c:pt idx="12">
                  <c:v>644.53520000000003</c:v>
                </c:pt>
                <c:pt idx="13">
                  <c:v>538.0915</c:v>
                </c:pt>
                <c:pt idx="14">
                  <c:v>392.04930000000002</c:v>
                </c:pt>
                <c:pt idx="15">
                  <c:v>411.88729999999998</c:v>
                </c:pt>
                <c:pt idx="16">
                  <c:v>465.95069999999998</c:v>
                </c:pt>
                <c:pt idx="17">
                  <c:v>706.04930000000002</c:v>
                </c:pt>
                <c:pt idx="18">
                  <c:v>1719.6056000000001</c:v>
                </c:pt>
                <c:pt idx="19">
                  <c:v>2248.5070000000001</c:v>
                </c:pt>
                <c:pt idx="20">
                  <c:v>2177.1408000000001</c:v>
                </c:pt>
                <c:pt idx="21">
                  <c:v>1494.4437</c:v>
                </c:pt>
                <c:pt idx="22">
                  <c:v>2838.0844999999999</c:v>
                </c:pt>
                <c:pt idx="23">
                  <c:v>2598.4929999999999</c:v>
                </c:pt>
                <c:pt idx="24">
                  <c:v>2616.8238999999999</c:v>
                </c:pt>
                <c:pt idx="25">
                  <c:v>1166.8661999999999</c:v>
                </c:pt>
                <c:pt idx="26">
                  <c:v>832.51409999999998</c:v>
                </c:pt>
                <c:pt idx="27">
                  <c:v>802.14080000000001</c:v>
                </c:pt>
                <c:pt idx="28">
                  <c:v>831.53520000000003</c:v>
                </c:pt>
                <c:pt idx="29">
                  <c:v>781.11270000000002</c:v>
                </c:pt>
                <c:pt idx="30">
                  <c:v>864.73239999999998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2C-4DFB-95C6-6A9D6C2B2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412352"/>
        <c:axId val="318415304"/>
      </c:lineChart>
      <c:dateAx>
        <c:axId val="318412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15304"/>
        <c:crosses val="autoZero"/>
        <c:auto val="1"/>
        <c:lblOffset val="100"/>
        <c:baseTimeUnit val="days"/>
      </c:dateAx>
      <c:valAx>
        <c:axId val="31841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1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4.5685047284023998E-2</c:v>
                </c:pt>
                <c:pt idx="1">
                  <c:v>2.9683076080007E-2</c:v>
                </c:pt>
                <c:pt idx="2">
                  <c:v>3.8798612379039997E-2</c:v>
                </c:pt>
                <c:pt idx="3">
                  <c:v>3.1933578157433001E-2</c:v>
                </c:pt>
                <c:pt idx="4">
                  <c:v>6.8368277119416995E-2</c:v>
                </c:pt>
                <c:pt idx="5">
                  <c:v>6.8302900596512006E-2</c:v>
                </c:pt>
                <c:pt idx="6">
                  <c:v>5.0046634363839E-2</c:v>
                </c:pt>
                <c:pt idx="7">
                  <c:v>5.6827222512671999E-2</c:v>
                </c:pt>
                <c:pt idx="8">
                  <c:v>5.6782047787771003E-2</c:v>
                </c:pt>
                <c:pt idx="9">
                  <c:v>7.0357005061165004E-2</c:v>
                </c:pt>
                <c:pt idx="10">
                  <c:v>2.7218908068137999E-2</c:v>
                </c:pt>
                <c:pt idx="11">
                  <c:v>4.9871919842223E-2</c:v>
                </c:pt>
                <c:pt idx="12">
                  <c:v>7.2504814772856002E-2</c:v>
                </c:pt>
                <c:pt idx="13">
                  <c:v>3.8492018566738E-2</c:v>
                </c:pt>
                <c:pt idx="14">
                  <c:v>3.3935883803534003E-2</c:v>
                </c:pt>
                <c:pt idx="15">
                  <c:v>4.7470500474705003E-2</c:v>
                </c:pt>
                <c:pt idx="16">
                  <c:v>6.7753737747866E-2</c:v>
                </c:pt>
                <c:pt idx="17">
                  <c:v>8.3489405871336006E-2</c:v>
                </c:pt>
                <c:pt idx="18">
                  <c:v>9.4673489168902003E-2</c:v>
                </c:pt>
                <c:pt idx="19">
                  <c:v>8.1066474509097E-2</c:v>
                </c:pt>
                <c:pt idx="20">
                  <c:v>5.6245500359971001E-2</c:v>
                </c:pt>
                <c:pt idx="21">
                  <c:v>6.5191979138567002E-2</c:v>
                </c:pt>
                <c:pt idx="22">
                  <c:v>4.4951901465431999E-3</c:v>
                </c:pt>
                <c:pt idx="23">
                  <c:v>1.1239996403201001E-2</c:v>
                </c:pt>
                <c:pt idx="24">
                  <c:v>4.4965039681647999E-3</c:v>
                </c:pt>
                <c:pt idx="25">
                  <c:v>2.4734108335395001E-2</c:v>
                </c:pt>
                <c:pt idx="26">
                  <c:v>1.5743427119178002E-2</c:v>
                </c:pt>
                <c:pt idx="27">
                  <c:v>8.9984702600557995E-3</c:v>
                </c:pt>
                <c:pt idx="28">
                  <c:v>2.0250658146389999E-2</c:v>
                </c:pt>
                <c:pt idx="29">
                  <c:v>4.9511635234280003E-2</c:v>
                </c:pt>
                <c:pt idx="30">
                  <c:v>4.5019696117051004E-3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6C-438D-811A-CD8A0D5288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0.31961646024770002</c:v>
                </c:pt>
                <c:pt idx="1">
                  <c:v>0.11976047904192</c:v>
                </c:pt>
                <c:pt idx="2">
                  <c:v>0.47827819848545</c:v>
                </c:pt>
                <c:pt idx="3">
                  <c:v>0.19896538002388001</c:v>
                </c:pt>
                <c:pt idx="4">
                  <c:v>0.27777777777778001</c:v>
                </c:pt>
                <c:pt idx="5">
                  <c:v>0.39463299131807</c:v>
                </c:pt>
                <c:pt idx="6">
                  <c:v>0.31360250882007001</c:v>
                </c:pt>
                <c:pt idx="7">
                  <c:v>0.35087719298246001</c:v>
                </c:pt>
                <c:pt idx="8">
                  <c:v>0.42619139868268002</c:v>
                </c:pt>
                <c:pt idx="9">
                  <c:v>0.50115651503470005</c:v>
                </c:pt>
                <c:pt idx="10">
                  <c:v>0.30721966205836998</c:v>
                </c:pt>
                <c:pt idx="11">
                  <c:v>0.34390523500191</c:v>
                </c:pt>
                <c:pt idx="12">
                  <c:v>0.56990881458967002</c:v>
                </c:pt>
                <c:pt idx="13">
                  <c:v>0.26475037821483</c:v>
                </c:pt>
                <c:pt idx="14">
                  <c:v>0.30165912518853999</c:v>
                </c:pt>
                <c:pt idx="15">
                  <c:v>0.41400075272864001</c:v>
                </c:pt>
                <c:pt idx="16">
                  <c:v>0.37537537537538002</c:v>
                </c:pt>
                <c:pt idx="17">
                  <c:v>0.37202380952380998</c:v>
                </c:pt>
                <c:pt idx="18">
                  <c:v>0.51300842799559998</c:v>
                </c:pt>
                <c:pt idx="19">
                  <c:v>1.0079193664507</c:v>
                </c:pt>
                <c:pt idx="20">
                  <c:v>0.88432967810399998</c:v>
                </c:pt>
                <c:pt idx="21">
                  <c:v>0.55632823365785999</c:v>
                </c:pt>
                <c:pt idx="22">
                  <c:v>0.85499316005472004</c:v>
                </c:pt>
                <c:pt idx="23">
                  <c:v>1.1436259670366999</c:v>
                </c:pt>
                <c:pt idx="24">
                  <c:v>0.99469496021220005</c:v>
                </c:pt>
                <c:pt idx="25">
                  <c:v>0.23003614853762999</c:v>
                </c:pt>
                <c:pt idx="26">
                  <c:v>0.32679738562091998</c:v>
                </c:pt>
                <c:pt idx="27">
                  <c:v>0.35760728218465998</c:v>
                </c:pt>
                <c:pt idx="28">
                  <c:v>0.16165535079210999</c:v>
                </c:pt>
                <c:pt idx="29">
                  <c:v>0.38622465400708</c:v>
                </c:pt>
                <c:pt idx="30">
                  <c:v>0.44871794871795001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6C-438D-811A-CD8A0D528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633960"/>
        <c:axId val="314642488"/>
      </c:lineChart>
      <c:dateAx>
        <c:axId val="314633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42488"/>
        <c:crosses val="autoZero"/>
        <c:auto val="1"/>
        <c:lblOffset val="100"/>
        <c:baseTimeUnit val="days"/>
      </c:dateAx>
      <c:valAx>
        <c:axId val="31464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3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6.5600000000000006E-2</c:v>
                </c:pt>
                <c:pt idx="1">
                  <c:v>4.2599999999999999E-2</c:v>
                </c:pt>
                <c:pt idx="2">
                  <c:v>5.57E-2</c:v>
                </c:pt>
                <c:pt idx="3">
                  <c:v>4.5900000000000003E-2</c:v>
                </c:pt>
                <c:pt idx="4">
                  <c:v>9.8400000000000001E-2</c:v>
                </c:pt>
                <c:pt idx="5">
                  <c:v>9.8400000000000001E-2</c:v>
                </c:pt>
                <c:pt idx="6">
                  <c:v>7.2099999999999997E-2</c:v>
                </c:pt>
                <c:pt idx="7">
                  <c:v>8.2000000000000003E-2</c:v>
                </c:pt>
                <c:pt idx="8">
                  <c:v>8.2000000000000003E-2</c:v>
                </c:pt>
                <c:pt idx="9">
                  <c:v>0.1016</c:v>
                </c:pt>
                <c:pt idx="10">
                  <c:v>3.9300000000000002E-2</c:v>
                </c:pt>
                <c:pt idx="11">
                  <c:v>7.2099999999999997E-2</c:v>
                </c:pt>
                <c:pt idx="12">
                  <c:v>0.10489999999999999</c:v>
                </c:pt>
                <c:pt idx="13">
                  <c:v>5.57E-2</c:v>
                </c:pt>
                <c:pt idx="14">
                  <c:v>4.9200000000000001E-2</c:v>
                </c:pt>
                <c:pt idx="15">
                  <c:v>6.8900000000000003E-2</c:v>
                </c:pt>
                <c:pt idx="16">
                  <c:v>9.8400000000000001E-2</c:v>
                </c:pt>
                <c:pt idx="17">
                  <c:v>0.12130000000000001</c:v>
                </c:pt>
                <c:pt idx="18">
                  <c:v>0.13769999999999999</c:v>
                </c:pt>
                <c:pt idx="19">
                  <c:v>0.1176</c:v>
                </c:pt>
                <c:pt idx="20">
                  <c:v>8.1699999999999995E-2</c:v>
                </c:pt>
                <c:pt idx="21">
                  <c:v>9.4799999999999995E-2</c:v>
                </c:pt>
                <c:pt idx="22">
                  <c:v>6.4999999999999997E-3</c:v>
                </c:pt>
                <c:pt idx="23">
                  <c:v>1.6299999999999999E-2</c:v>
                </c:pt>
                <c:pt idx="24">
                  <c:v>6.4999999999999997E-3</c:v>
                </c:pt>
                <c:pt idx="25">
                  <c:v>3.5900000000000001E-2</c:v>
                </c:pt>
                <c:pt idx="26">
                  <c:v>2.29E-2</c:v>
                </c:pt>
                <c:pt idx="27">
                  <c:v>1.2999999999999999E-2</c:v>
                </c:pt>
                <c:pt idx="28">
                  <c:v>2.9000000000000001E-2</c:v>
                </c:pt>
                <c:pt idx="29">
                  <c:v>7.0699999999999999E-2</c:v>
                </c:pt>
                <c:pt idx="30">
                  <c:v>6.4000000000000003E-3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39-449F-BACE-74D52E1982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5.6300000000000003E-2</c:v>
                </c:pt>
                <c:pt idx="1">
                  <c:v>2.1100000000000001E-2</c:v>
                </c:pt>
                <c:pt idx="2">
                  <c:v>8.4500000000000006E-2</c:v>
                </c:pt>
                <c:pt idx="3">
                  <c:v>3.5200000000000002E-2</c:v>
                </c:pt>
                <c:pt idx="4">
                  <c:v>4.9299999999999997E-2</c:v>
                </c:pt>
                <c:pt idx="5">
                  <c:v>7.0400000000000004E-2</c:v>
                </c:pt>
                <c:pt idx="6">
                  <c:v>5.6300000000000003E-2</c:v>
                </c:pt>
                <c:pt idx="7">
                  <c:v>6.3399999999999998E-2</c:v>
                </c:pt>
                <c:pt idx="8">
                  <c:v>7.7499999999999999E-2</c:v>
                </c:pt>
                <c:pt idx="9">
                  <c:v>9.1499999999999998E-2</c:v>
                </c:pt>
                <c:pt idx="10">
                  <c:v>5.6300000000000003E-2</c:v>
                </c:pt>
                <c:pt idx="11">
                  <c:v>6.3399999999999998E-2</c:v>
                </c:pt>
                <c:pt idx="12">
                  <c:v>0.1056</c:v>
                </c:pt>
                <c:pt idx="13">
                  <c:v>4.9299999999999997E-2</c:v>
                </c:pt>
                <c:pt idx="14">
                  <c:v>5.6300000000000003E-2</c:v>
                </c:pt>
                <c:pt idx="15">
                  <c:v>7.7499999999999999E-2</c:v>
                </c:pt>
                <c:pt idx="16">
                  <c:v>7.0400000000000004E-2</c:v>
                </c:pt>
                <c:pt idx="17">
                  <c:v>7.0400000000000004E-2</c:v>
                </c:pt>
                <c:pt idx="18">
                  <c:v>9.8599999999999993E-2</c:v>
                </c:pt>
                <c:pt idx="19">
                  <c:v>0.19719999999999999</c:v>
                </c:pt>
                <c:pt idx="20">
                  <c:v>0.17610000000000001</c:v>
                </c:pt>
                <c:pt idx="21">
                  <c:v>0.11269999999999999</c:v>
                </c:pt>
                <c:pt idx="22">
                  <c:v>0.17610000000000001</c:v>
                </c:pt>
                <c:pt idx="23">
                  <c:v>0.2394</c:v>
                </c:pt>
                <c:pt idx="24">
                  <c:v>0.21129999999999999</c:v>
                </c:pt>
                <c:pt idx="25">
                  <c:v>4.9299999999999997E-2</c:v>
                </c:pt>
                <c:pt idx="26">
                  <c:v>7.0400000000000004E-2</c:v>
                </c:pt>
                <c:pt idx="27">
                  <c:v>7.7499999999999999E-2</c:v>
                </c:pt>
                <c:pt idx="28">
                  <c:v>3.5200000000000002E-2</c:v>
                </c:pt>
                <c:pt idx="29">
                  <c:v>8.4500000000000006E-2</c:v>
                </c:pt>
                <c:pt idx="30">
                  <c:v>9.8599999999999993E-2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39-449F-BACE-74D52E198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643144"/>
        <c:axId val="314636584"/>
      </c:lineChart>
      <c:dateAx>
        <c:axId val="31464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36584"/>
        <c:crosses val="autoZero"/>
        <c:auto val="1"/>
        <c:lblOffset val="100"/>
        <c:baseTimeUnit val="days"/>
      </c:dateAx>
      <c:valAx>
        <c:axId val="31463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4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9B719-36F1-4A19-A833-64FD3CCBB0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D4D686-EB74-4F06-AC39-D9ABDC2E4C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6099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FB4AD-D8DB-49E9-A73D-0835C2B8E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FDD778-6421-48E3-A42F-573346FA6B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438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B5CB4-C44C-4D14-8234-8F52E5D70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3DCBD-84C8-4E25-BCFB-98089986F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561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F5E6-ECBD-4B10-ADF5-852554C42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5CB913-2FDD-4DE7-A31D-1DB809FDFA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6740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204D1-918B-4DC9-85DD-2A05B459B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01779-6E0F-47D1-BAFA-A2452006C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612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C90DD-2A36-4156-868E-E3720D6E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97489-4648-4E5B-8B6A-CBFD7769EF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9689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08095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077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17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2224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5938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308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36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94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269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998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408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59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84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2563841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58.1436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8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27.6708%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1410.0309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601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16EA9-3B86-41F7-8C07-0714EB4395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957158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783C8-1004-4F04-B9BE-97EDCA926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BFB132-83C9-491B-B29A-0C66F63FA4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9825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3DBF4-B4E2-45FF-93F0-DFBC67D20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B8D1A-31B2-4958-9BBB-A09C02DC4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961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3B7CB-3498-4826-BFDB-2295E8B55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C1AC51-D955-43CA-A96B-34DCCDA5B8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512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C1561-8F45-4289-AC4B-6F20B352C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98ED6-4CC1-4ECC-AC6E-A89F2EFB8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435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D573D-2B15-40F3-A9FA-F741079CF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3F56D0-E553-48C5-8263-D27229490E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7391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68719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770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471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00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023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871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2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- 2017-09-08 00:00:02</a:t>
                      </a:r>
                      <a:r>
                        <a:rPr lang="es-ES" sz="1000"/>
                        <a:t>
AQUA Y ACEIT  - VUELVE VAMOS LOS JUEVES - BANCO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- 2017-09-08 10:52:12</a:t>
                      </a:r>
                      <a:r>
                        <a:rPr lang="en-US" sz="1000"/>
                        <a:t>
#PotenciamosTuTalento.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58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- 2017-08-28 17:58:49</a:t>
                      </a:r>
                      <a:r>
                        <a:rPr lang="es-ES" sz="1000"/>
                        <a:t>
#ColabRH Reviví la experiencia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73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- 2017-09-06 16:20:39</a:t>
                      </a:r>
                      <a:r>
                        <a:rPr lang="es-ES" sz="1000"/>
                        <a:t>
Vidrial - Encuentro Buenos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49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- 2017-09-06 16:19:59</a:t>
                      </a:r>
                      <a:r>
                        <a:rPr lang="es-ES" sz="1000"/>
                        <a:t>
Argencrops - Encuentro Buenos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62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- 2017-09-05 10:57:04</a:t>
                      </a:r>
                      <a:r>
                        <a:rPr lang="es-ES" sz="1000"/>
                        <a:t>
Costos y plazos de inversión FIMA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04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- 2017-09-06 16:20:19</a:t>
                      </a:r>
                      <a:r>
                        <a:rPr lang="es-ES" sz="1000"/>
                        <a:t>
Ópticas Laiston - Encuentro Buenos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118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8D278-6BEF-4343-8B46-E589989B8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499184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1B78-286C-4565-AA9A-6FF867A05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4C1326-D092-4554-ABE7-1BC0308A17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118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BA7F9-64D3-495D-AB25-10506E810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971FE-2E53-4ECE-BA9F-633F114B6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471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26623-8D1B-4D1A-A326-2437C9EA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13BA96-6A1A-464F-911D-C959EADC93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3301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DC130-1E6B-4F8F-96D2-D61475C54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322F-A379-4229-8432-6834AE84B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066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9B51A-9173-433D-8C27-56AB9C03B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6D11F8-1DC7-42A7-BA3D-4B980BC2FE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7442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E6909-1CDF-44B7-B6D0-77BCBED36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5717D-4298-447D-AA1A-B35418BF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531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F5FA6-0633-4DA8-AAFE-9DF7202F7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3C09AD-56E7-4BE2-AA35-5C28ADFC47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804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FC5E9-6083-42F4-A8C7-A7FF778EB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A6152-670D-4F96-9E19-24623CF4D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047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DD048-2F14-4645-ACB5-9A0241F7D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710CAD-E600-473A-971D-B6698E1A09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8881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9D80B-1799-474B-8733-BC3DAEBA8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B6503-EA94-4930-9479-AD5C0A732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87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225</Words>
  <Application>Microsoft Office PowerPoint</Application>
  <PresentationFormat>On-screen Show (4:3)</PresentationFormat>
  <Paragraphs>117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2017-09-13T17:53:37Z</dcterms:created>
  <dcterms:modified xsi:type="dcterms:W3CDTF">2017-09-13T17:53:58Z</dcterms:modified>
</cp:coreProperties>
</file>