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52.066800000000001</c:v>
                </c:pt>
                <c:pt idx="1">
                  <c:v>10.6061</c:v>
                </c:pt>
                <c:pt idx="2">
                  <c:v>96.8185</c:v>
                </c:pt>
                <c:pt idx="3">
                  <c:v>14.5825</c:v>
                </c:pt>
                <c:pt idx="4">
                  <c:v>100</c:v>
                </c:pt>
                <c:pt idx="5">
                  <c:v>7.4503000000000004</c:v>
                </c:pt>
                <c:pt idx="6">
                  <c:v>83.927499999999995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97-4873-AD8E-FB0E4DB7BB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45.917000000000002</c:v>
                </c:pt>
                <c:pt idx="1">
                  <c:v>27.2727</c:v>
                </c:pt>
                <c:pt idx="2">
                  <c:v>16.357700000000001</c:v>
                </c:pt>
                <c:pt idx="3">
                  <c:v>15.9162</c:v>
                </c:pt>
                <c:pt idx="4">
                  <c:v>6.2449000000000003</c:v>
                </c:pt>
                <c:pt idx="5">
                  <c:v>11.092700000000001</c:v>
                </c:pt>
                <c:pt idx="6">
                  <c:v>5.0789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97-4873-AD8E-FB0E4DB7BB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7.0326000000000004</c:v>
                </c:pt>
                <c:pt idx="1">
                  <c:v>4.5454999999999997</c:v>
                </c:pt>
                <c:pt idx="2">
                  <c:v>91.075400000000002</c:v>
                </c:pt>
                <c:pt idx="3">
                  <c:v>18.757400000000001</c:v>
                </c:pt>
                <c:pt idx="4">
                  <c:v>7.1721000000000004</c:v>
                </c:pt>
                <c:pt idx="5">
                  <c:v>0.33110000000000001</c:v>
                </c:pt>
                <c:pt idx="6">
                  <c:v>51.320799999999998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97-4873-AD8E-FB0E4DB7BB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27.2727</c:v>
                </c:pt>
                <c:pt idx="2">
                  <c:v>100</c:v>
                </c:pt>
                <c:pt idx="3">
                  <c:v>1.1204000000000001</c:v>
                </c:pt>
                <c:pt idx="4">
                  <c:v>13.1579</c:v>
                </c:pt>
                <c:pt idx="5">
                  <c:v>1.9867999999999999</c:v>
                </c:pt>
                <c:pt idx="6">
                  <c:v>6.9172000000000002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97-4873-AD8E-FB0E4DB7BB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75.406599999999997</c:v>
                </c:pt>
                <c:pt idx="1">
                  <c:v>100</c:v>
                </c:pt>
                <c:pt idx="2">
                  <c:v>0.79359999999999997</c:v>
                </c:pt>
                <c:pt idx="3">
                  <c:v>13.465</c:v>
                </c:pt>
                <c:pt idx="4">
                  <c:v>21.6662</c:v>
                </c:pt>
                <c:pt idx="5">
                  <c:v>70.033100000000005</c:v>
                </c:pt>
                <c:pt idx="6">
                  <c:v>32.020600000000002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97-4873-AD8E-FB0E4DB7BBA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27.0687</c:v>
                </c:pt>
                <c:pt idx="1">
                  <c:v>4.5454999999999997</c:v>
                </c:pt>
                <c:pt idx="2">
                  <c:v>40.976900000000001</c:v>
                </c:pt>
                <c:pt idx="3">
                  <c:v>10.896699999999999</c:v>
                </c:pt>
                <c:pt idx="4">
                  <c:v>2.0316000000000001</c:v>
                </c:pt>
                <c:pt idx="5">
                  <c:v>2.649</c:v>
                </c:pt>
                <c:pt idx="6">
                  <c:v>2.4308999999999998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97-4873-AD8E-FB0E4DB7BBA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42.487400000000001</c:v>
                </c:pt>
                <c:pt idx="1">
                  <c:v>27.2727</c:v>
                </c:pt>
                <c:pt idx="2">
                  <c:v>0</c:v>
                </c:pt>
                <c:pt idx="3">
                  <c:v>7.3510999999999997</c:v>
                </c:pt>
                <c:pt idx="4">
                  <c:v>12.516999999999999</c:v>
                </c:pt>
                <c:pt idx="5">
                  <c:v>7.7815000000000003</c:v>
                </c:pt>
                <c:pt idx="6">
                  <c:v>26.9496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C97-4873-AD8E-FB0E4DB7BBA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30.997800000000002</c:v>
                </c:pt>
                <c:pt idx="1">
                  <c:v>66.666700000000006</c:v>
                </c:pt>
                <c:pt idx="2">
                  <c:v>79.604299999999995</c:v>
                </c:pt>
                <c:pt idx="3">
                  <c:v>4.5613999999999999</c:v>
                </c:pt>
                <c:pt idx="4">
                  <c:v>9.1219000000000001</c:v>
                </c:pt>
                <c:pt idx="5">
                  <c:v>8.7748000000000008</c:v>
                </c:pt>
                <c:pt idx="6">
                  <c:v>5.6654999999999998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C97-4873-AD8E-FB0E4DB7BBA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12.451599999999999</c:v>
                </c:pt>
                <c:pt idx="1">
                  <c:v>87.878799999999998</c:v>
                </c:pt>
                <c:pt idx="2">
                  <c:v>0</c:v>
                </c:pt>
                <c:pt idx="3">
                  <c:v>100</c:v>
                </c:pt>
                <c:pt idx="4">
                  <c:v>10.785399999999999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C97-4873-AD8E-FB0E4DB7B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777912"/>
        <c:axId val="284772992"/>
      </c:radarChart>
      <c:catAx>
        <c:axId val="28477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72992"/>
        <c:crosses val="autoZero"/>
        <c:auto val="1"/>
        <c:lblAlgn val="ctr"/>
        <c:lblOffset val="100"/>
        <c:noMultiLvlLbl val="0"/>
      </c:catAx>
      <c:valAx>
        <c:axId val="28477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7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73</c:v>
                </c:pt>
                <c:pt idx="2">
                  <c:v>74</c:v>
                </c:pt>
                <c:pt idx="3">
                  <c:v>56</c:v>
                </c:pt>
                <c:pt idx="4">
                  <c:v>56</c:v>
                </c:pt>
                <c:pt idx="5">
                  <c:v>33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49-4EFD-B082-2EA70335CD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-3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49-4EFD-B082-2EA70335CD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6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49-4EFD-B082-2EA70335CD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12</c:v>
                </c:pt>
                <c:pt idx="2">
                  <c:v>14</c:v>
                </c:pt>
                <c:pt idx="3">
                  <c:v>15</c:v>
                </c:pt>
                <c:pt idx="4">
                  <c:v>7</c:v>
                </c:pt>
                <c:pt idx="5">
                  <c:v>6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49-4EFD-B082-2EA70335CD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25</c:v>
                </c:pt>
                <c:pt idx="1">
                  <c:v>21</c:v>
                </c:pt>
                <c:pt idx="2">
                  <c:v>38</c:v>
                </c:pt>
                <c:pt idx="3">
                  <c:v>37</c:v>
                </c:pt>
                <c:pt idx="4">
                  <c:v>29</c:v>
                </c:pt>
                <c:pt idx="5">
                  <c:v>26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49-4EFD-B082-2EA70335CD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C49-4EFD-B082-2EA70335CD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16</c:v>
                </c:pt>
                <c:pt idx="1">
                  <c:v>6</c:v>
                </c:pt>
                <c:pt idx="2">
                  <c:v>14</c:v>
                </c:pt>
                <c:pt idx="3">
                  <c:v>16</c:v>
                </c:pt>
                <c:pt idx="4">
                  <c:v>18</c:v>
                </c:pt>
                <c:pt idx="5">
                  <c:v>10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49-4EFD-B082-2EA70335CD1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-4</c:v>
                </c:pt>
                <c:pt idx="1">
                  <c:v>0</c:v>
                </c:pt>
                <c:pt idx="2">
                  <c:v>9</c:v>
                </c:pt>
                <c:pt idx="3">
                  <c:v>13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C49-4EFD-B082-2EA70335CD1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13</c:v>
                </c:pt>
                <c:pt idx="1">
                  <c:v>15</c:v>
                </c:pt>
                <c:pt idx="2">
                  <c:v>24</c:v>
                </c:pt>
                <c:pt idx="3">
                  <c:v>15</c:v>
                </c:pt>
                <c:pt idx="4">
                  <c:v>15</c:v>
                </c:pt>
                <c:pt idx="5">
                  <c:v>10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C49-4EFD-B082-2EA70335C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777584"/>
        <c:axId val="284773648"/>
      </c:barChart>
      <c:catAx>
        <c:axId val="28477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73648"/>
        <c:crosses val="autoZero"/>
        <c:auto val="1"/>
        <c:lblAlgn val="ctr"/>
        <c:lblOffset val="100"/>
        <c:noMultiLvlLbl val="0"/>
      </c:catAx>
      <c:valAx>
        <c:axId val="28477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7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72062</c:v>
                </c:pt>
                <c:pt idx="1">
                  <c:v>72087</c:v>
                </c:pt>
                <c:pt idx="2">
                  <c:v>72093</c:v>
                </c:pt>
                <c:pt idx="3">
                  <c:v>72118</c:v>
                </c:pt>
                <c:pt idx="4">
                  <c:v>72145</c:v>
                </c:pt>
                <c:pt idx="5">
                  <c:v>72169</c:v>
                </c:pt>
                <c:pt idx="6">
                  <c:v>72209</c:v>
                </c:pt>
                <c:pt idx="7">
                  <c:v>72237</c:v>
                </c:pt>
                <c:pt idx="8">
                  <c:v>72271</c:v>
                </c:pt>
                <c:pt idx="9">
                  <c:v>72299</c:v>
                </c:pt>
                <c:pt idx="10">
                  <c:v>72352</c:v>
                </c:pt>
                <c:pt idx="11">
                  <c:v>72475</c:v>
                </c:pt>
                <c:pt idx="12">
                  <c:v>72610</c:v>
                </c:pt>
                <c:pt idx="13">
                  <c:v>72703</c:v>
                </c:pt>
                <c:pt idx="14">
                  <c:v>72823</c:v>
                </c:pt>
                <c:pt idx="15">
                  <c:v>72873</c:v>
                </c:pt>
                <c:pt idx="16">
                  <c:v>72910</c:v>
                </c:pt>
                <c:pt idx="17">
                  <c:v>72975</c:v>
                </c:pt>
                <c:pt idx="18">
                  <c:v>73012</c:v>
                </c:pt>
                <c:pt idx="19">
                  <c:v>73078</c:v>
                </c:pt>
                <c:pt idx="20">
                  <c:v>73122</c:v>
                </c:pt>
                <c:pt idx="21">
                  <c:v>73175</c:v>
                </c:pt>
                <c:pt idx="22">
                  <c:v>73209</c:v>
                </c:pt>
                <c:pt idx="23">
                  <c:v>73228</c:v>
                </c:pt>
                <c:pt idx="24">
                  <c:v>73284</c:v>
                </c:pt>
                <c:pt idx="25">
                  <c:v>73387</c:v>
                </c:pt>
                <c:pt idx="26">
                  <c:v>73456</c:v>
                </c:pt>
                <c:pt idx="27">
                  <c:v>73502</c:v>
                </c:pt>
                <c:pt idx="28">
                  <c:v>73557</c:v>
                </c:pt>
                <c:pt idx="29">
                  <c:v>73581</c:v>
                </c:pt>
                <c:pt idx="30">
                  <c:v>73599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D6-4004-91CC-16086B3818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64825</c:v>
                </c:pt>
                <c:pt idx="1">
                  <c:v>64833</c:v>
                </c:pt>
                <c:pt idx="2">
                  <c:v>64842</c:v>
                </c:pt>
                <c:pt idx="3">
                  <c:v>64847</c:v>
                </c:pt>
                <c:pt idx="4">
                  <c:v>64851</c:v>
                </c:pt>
                <c:pt idx="5">
                  <c:v>64846</c:v>
                </c:pt>
                <c:pt idx="6">
                  <c:v>64854</c:v>
                </c:pt>
                <c:pt idx="7">
                  <c:v>64857</c:v>
                </c:pt>
                <c:pt idx="8">
                  <c:v>64860</c:v>
                </c:pt>
                <c:pt idx="9">
                  <c:v>64860</c:v>
                </c:pt>
                <c:pt idx="10">
                  <c:v>64864</c:v>
                </c:pt>
                <c:pt idx="11">
                  <c:v>64853</c:v>
                </c:pt>
                <c:pt idx="12">
                  <c:v>64854</c:v>
                </c:pt>
                <c:pt idx="13">
                  <c:v>64863</c:v>
                </c:pt>
                <c:pt idx="14">
                  <c:v>64868</c:v>
                </c:pt>
                <c:pt idx="15">
                  <c:v>64868</c:v>
                </c:pt>
                <c:pt idx="16">
                  <c:v>64870</c:v>
                </c:pt>
                <c:pt idx="17">
                  <c:v>64877</c:v>
                </c:pt>
                <c:pt idx="18">
                  <c:v>64874</c:v>
                </c:pt>
                <c:pt idx="19">
                  <c:v>64881</c:v>
                </c:pt>
                <c:pt idx="20">
                  <c:v>64882</c:v>
                </c:pt>
                <c:pt idx="21">
                  <c:v>64889</c:v>
                </c:pt>
                <c:pt idx="22">
                  <c:v>64891</c:v>
                </c:pt>
                <c:pt idx="23">
                  <c:v>64888</c:v>
                </c:pt>
                <c:pt idx="24">
                  <c:v>64886</c:v>
                </c:pt>
                <c:pt idx="25">
                  <c:v>64884</c:v>
                </c:pt>
                <c:pt idx="26">
                  <c:v>64891</c:v>
                </c:pt>
                <c:pt idx="27">
                  <c:v>64894</c:v>
                </c:pt>
                <c:pt idx="28">
                  <c:v>64903</c:v>
                </c:pt>
                <c:pt idx="29">
                  <c:v>64905</c:v>
                </c:pt>
                <c:pt idx="30">
                  <c:v>64906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D6-4004-91CC-16086B3818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9813</c:v>
                </c:pt>
                <c:pt idx="1">
                  <c:v>9817</c:v>
                </c:pt>
                <c:pt idx="2">
                  <c:v>9816</c:v>
                </c:pt>
                <c:pt idx="3">
                  <c:v>9822</c:v>
                </c:pt>
                <c:pt idx="4">
                  <c:v>9822</c:v>
                </c:pt>
                <c:pt idx="5">
                  <c:v>9825</c:v>
                </c:pt>
                <c:pt idx="6">
                  <c:v>9835</c:v>
                </c:pt>
                <c:pt idx="7">
                  <c:v>9840</c:v>
                </c:pt>
                <c:pt idx="8">
                  <c:v>9840</c:v>
                </c:pt>
                <c:pt idx="9">
                  <c:v>9840</c:v>
                </c:pt>
                <c:pt idx="10">
                  <c:v>9838</c:v>
                </c:pt>
                <c:pt idx="11">
                  <c:v>9842</c:v>
                </c:pt>
                <c:pt idx="12">
                  <c:v>9844</c:v>
                </c:pt>
                <c:pt idx="13">
                  <c:v>9844</c:v>
                </c:pt>
                <c:pt idx="14">
                  <c:v>9850</c:v>
                </c:pt>
                <c:pt idx="15">
                  <c:v>9855</c:v>
                </c:pt>
                <c:pt idx="16">
                  <c:v>9855</c:v>
                </c:pt>
                <c:pt idx="17">
                  <c:v>9860</c:v>
                </c:pt>
                <c:pt idx="18">
                  <c:v>9863</c:v>
                </c:pt>
                <c:pt idx="19">
                  <c:v>9869</c:v>
                </c:pt>
                <c:pt idx="20">
                  <c:v>9873</c:v>
                </c:pt>
                <c:pt idx="21">
                  <c:v>9877</c:v>
                </c:pt>
                <c:pt idx="22">
                  <c:v>9881</c:v>
                </c:pt>
                <c:pt idx="23">
                  <c:v>9885</c:v>
                </c:pt>
                <c:pt idx="24">
                  <c:v>9898</c:v>
                </c:pt>
                <c:pt idx="25">
                  <c:v>9908</c:v>
                </c:pt>
                <c:pt idx="26">
                  <c:v>9920</c:v>
                </c:pt>
                <c:pt idx="27">
                  <c:v>9929</c:v>
                </c:pt>
                <c:pt idx="28">
                  <c:v>9934</c:v>
                </c:pt>
                <c:pt idx="29">
                  <c:v>9937</c:v>
                </c:pt>
                <c:pt idx="30">
                  <c:v>9941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D6-4004-91CC-16086B3818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141111</c:v>
                </c:pt>
                <c:pt idx="1">
                  <c:v>141115</c:v>
                </c:pt>
                <c:pt idx="2">
                  <c:v>141111</c:v>
                </c:pt>
                <c:pt idx="3">
                  <c:v>141121</c:v>
                </c:pt>
                <c:pt idx="4">
                  <c:v>141138</c:v>
                </c:pt>
                <c:pt idx="5">
                  <c:v>141148</c:v>
                </c:pt>
                <c:pt idx="6">
                  <c:v>141177</c:v>
                </c:pt>
                <c:pt idx="7">
                  <c:v>141175</c:v>
                </c:pt>
                <c:pt idx="8">
                  <c:v>141179</c:v>
                </c:pt>
                <c:pt idx="9">
                  <c:v>141189</c:v>
                </c:pt>
                <c:pt idx="10">
                  <c:v>141192</c:v>
                </c:pt>
                <c:pt idx="11">
                  <c:v>141197</c:v>
                </c:pt>
                <c:pt idx="12">
                  <c:v>141213</c:v>
                </c:pt>
                <c:pt idx="13">
                  <c:v>141227</c:v>
                </c:pt>
                <c:pt idx="14">
                  <c:v>141244</c:v>
                </c:pt>
                <c:pt idx="15">
                  <c:v>141257</c:v>
                </c:pt>
                <c:pt idx="16">
                  <c:v>141263</c:v>
                </c:pt>
                <c:pt idx="17">
                  <c:v>141253</c:v>
                </c:pt>
                <c:pt idx="18">
                  <c:v>141266</c:v>
                </c:pt>
                <c:pt idx="19">
                  <c:v>141274</c:v>
                </c:pt>
                <c:pt idx="20">
                  <c:v>141285</c:v>
                </c:pt>
                <c:pt idx="21">
                  <c:v>141297</c:v>
                </c:pt>
                <c:pt idx="22">
                  <c:v>141301</c:v>
                </c:pt>
                <c:pt idx="23">
                  <c:v>141303</c:v>
                </c:pt>
                <c:pt idx="24">
                  <c:v>141309</c:v>
                </c:pt>
                <c:pt idx="25">
                  <c:v>141323</c:v>
                </c:pt>
                <c:pt idx="26">
                  <c:v>141343</c:v>
                </c:pt>
                <c:pt idx="27">
                  <c:v>141348</c:v>
                </c:pt>
                <c:pt idx="28">
                  <c:v>141349</c:v>
                </c:pt>
                <c:pt idx="29">
                  <c:v>141354</c:v>
                </c:pt>
                <c:pt idx="30">
                  <c:v>141355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D6-4004-91CC-16086B3818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105737</c:v>
                </c:pt>
                <c:pt idx="1">
                  <c:v>105757</c:v>
                </c:pt>
                <c:pt idx="2">
                  <c:v>105774</c:v>
                </c:pt>
                <c:pt idx="3">
                  <c:v>105783</c:v>
                </c:pt>
                <c:pt idx="4">
                  <c:v>105791</c:v>
                </c:pt>
                <c:pt idx="5">
                  <c:v>105816</c:v>
                </c:pt>
                <c:pt idx="6">
                  <c:v>105862</c:v>
                </c:pt>
                <c:pt idx="7">
                  <c:v>105899</c:v>
                </c:pt>
                <c:pt idx="8">
                  <c:v>105922</c:v>
                </c:pt>
                <c:pt idx="9">
                  <c:v>105942</c:v>
                </c:pt>
                <c:pt idx="10">
                  <c:v>105963</c:v>
                </c:pt>
                <c:pt idx="11">
                  <c:v>105976</c:v>
                </c:pt>
                <c:pt idx="12">
                  <c:v>106014</c:v>
                </c:pt>
                <c:pt idx="13">
                  <c:v>106053</c:v>
                </c:pt>
                <c:pt idx="14">
                  <c:v>106083</c:v>
                </c:pt>
                <c:pt idx="15">
                  <c:v>106103</c:v>
                </c:pt>
                <c:pt idx="16">
                  <c:v>106120</c:v>
                </c:pt>
                <c:pt idx="17">
                  <c:v>106144</c:v>
                </c:pt>
                <c:pt idx="18">
                  <c:v>106172</c:v>
                </c:pt>
                <c:pt idx="19">
                  <c:v>106221</c:v>
                </c:pt>
                <c:pt idx="20">
                  <c:v>106241</c:v>
                </c:pt>
                <c:pt idx="21">
                  <c:v>106261</c:v>
                </c:pt>
                <c:pt idx="22">
                  <c:v>106293</c:v>
                </c:pt>
                <c:pt idx="23">
                  <c:v>106315</c:v>
                </c:pt>
                <c:pt idx="24">
                  <c:v>106362</c:v>
                </c:pt>
                <c:pt idx="25">
                  <c:v>106397</c:v>
                </c:pt>
                <c:pt idx="26">
                  <c:v>106438</c:v>
                </c:pt>
                <c:pt idx="27">
                  <c:v>106481</c:v>
                </c:pt>
                <c:pt idx="28">
                  <c:v>106518</c:v>
                </c:pt>
                <c:pt idx="29">
                  <c:v>106555</c:v>
                </c:pt>
                <c:pt idx="30">
                  <c:v>106591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D6-4004-91CC-16086B3818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38241</c:v>
                </c:pt>
                <c:pt idx="1">
                  <c:v>38242</c:v>
                </c:pt>
                <c:pt idx="2">
                  <c:v>38247</c:v>
                </c:pt>
                <c:pt idx="3">
                  <c:v>38246</c:v>
                </c:pt>
                <c:pt idx="4">
                  <c:v>38242</c:v>
                </c:pt>
                <c:pt idx="5">
                  <c:v>38245</c:v>
                </c:pt>
                <c:pt idx="6">
                  <c:v>38246</c:v>
                </c:pt>
                <c:pt idx="7">
                  <c:v>38244</c:v>
                </c:pt>
                <c:pt idx="8">
                  <c:v>38244</c:v>
                </c:pt>
                <c:pt idx="9">
                  <c:v>38244</c:v>
                </c:pt>
                <c:pt idx="10">
                  <c:v>38245</c:v>
                </c:pt>
                <c:pt idx="11">
                  <c:v>38245</c:v>
                </c:pt>
                <c:pt idx="12">
                  <c:v>38249</c:v>
                </c:pt>
                <c:pt idx="13">
                  <c:v>38252</c:v>
                </c:pt>
                <c:pt idx="14">
                  <c:v>38253</c:v>
                </c:pt>
                <c:pt idx="15">
                  <c:v>38252</c:v>
                </c:pt>
                <c:pt idx="16">
                  <c:v>38253</c:v>
                </c:pt>
                <c:pt idx="17">
                  <c:v>38253</c:v>
                </c:pt>
                <c:pt idx="18">
                  <c:v>38253</c:v>
                </c:pt>
                <c:pt idx="19">
                  <c:v>38260</c:v>
                </c:pt>
                <c:pt idx="20">
                  <c:v>38265</c:v>
                </c:pt>
                <c:pt idx="21">
                  <c:v>38265</c:v>
                </c:pt>
                <c:pt idx="22">
                  <c:v>38267</c:v>
                </c:pt>
                <c:pt idx="23">
                  <c:v>38266</c:v>
                </c:pt>
                <c:pt idx="24">
                  <c:v>38264</c:v>
                </c:pt>
                <c:pt idx="25">
                  <c:v>38270</c:v>
                </c:pt>
                <c:pt idx="26">
                  <c:v>38269</c:v>
                </c:pt>
                <c:pt idx="27">
                  <c:v>38268</c:v>
                </c:pt>
                <c:pt idx="28">
                  <c:v>38268</c:v>
                </c:pt>
                <c:pt idx="29">
                  <c:v>38266</c:v>
                </c:pt>
                <c:pt idx="30">
                  <c:v>38263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D6-4004-91CC-16086B3818D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59648</c:v>
                </c:pt>
                <c:pt idx="1">
                  <c:v>59656</c:v>
                </c:pt>
                <c:pt idx="2">
                  <c:v>59669</c:v>
                </c:pt>
                <c:pt idx="3">
                  <c:v>59682</c:v>
                </c:pt>
                <c:pt idx="4">
                  <c:v>59675</c:v>
                </c:pt>
                <c:pt idx="5">
                  <c:v>59687</c:v>
                </c:pt>
                <c:pt idx="6">
                  <c:v>59699</c:v>
                </c:pt>
                <c:pt idx="7">
                  <c:v>59711</c:v>
                </c:pt>
                <c:pt idx="8">
                  <c:v>59717</c:v>
                </c:pt>
                <c:pt idx="9">
                  <c:v>59731</c:v>
                </c:pt>
                <c:pt idx="10">
                  <c:v>59743</c:v>
                </c:pt>
                <c:pt idx="11">
                  <c:v>59762</c:v>
                </c:pt>
                <c:pt idx="12">
                  <c:v>59782</c:v>
                </c:pt>
                <c:pt idx="13">
                  <c:v>59800</c:v>
                </c:pt>
                <c:pt idx="14">
                  <c:v>59818</c:v>
                </c:pt>
                <c:pt idx="15">
                  <c:v>59827</c:v>
                </c:pt>
                <c:pt idx="16">
                  <c:v>59844</c:v>
                </c:pt>
                <c:pt idx="17">
                  <c:v>59858</c:v>
                </c:pt>
                <c:pt idx="18">
                  <c:v>59865</c:v>
                </c:pt>
                <c:pt idx="19">
                  <c:v>59871</c:v>
                </c:pt>
                <c:pt idx="20">
                  <c:v>59884</c:v>
                </c:pt>
                <c:pt idx="21">
                  <c:v>59929</c:v>
                </c:pt>
                <c:pt idx="22">
                  <c:v>59943</c:v>
                </c:pt>
                <c:pt idx="23">
                  <c:v>59956</c:v>
                </c:pt>
                <c:pt idx="24">
                  <c:v>59980</c:v>
                </c:pt>
                <c:pt idx="25">
                  <c:v>59985</c:v>
                </c:pt>
                <c:pt idx="26">
                  <c:v>60003</c:v>
                </c:pt>
                <c:pt idx="27">
                  <c:v>60023</c:v>
                </c:pt>
                <c:pt idx="28">
                  <c:v>60032</c:v>
                </c:pt>
                <c:pt idx="29">
                  <c:v>60047</c:v>
                </c:pt>
                <c:pt idx="30">
                  <c:v>60058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2D6-4004-91CC-16086B3818D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43744</c:v>
                </c:pt>
                <c:pt idx="1">
                  <c:v>43746</c:v>
                </c:pt>
                <c:pt idx="2">
                  <c:v>43745</c:v>
                </c:pt>
                <c:pt idx="3">
                  <c:v>43743</c:v>
                </c:pt>
                <c:pt idx="4">
                  <c:v>43737</c:v>
                </c:pt>
                <c:pt idx="5">
                  <c:v>43722</c:v>
                </c:pt>
                <c:pt idx="6">
                  <c:v>43736</c:v>
                </c:pt>
                <c:pt idx="7">
                  <c:v>43732</c:v>
                </c:pt>
                <c:pt idx="8">
                  <c:v>43730</c:v>
                </c:pt>
                <c:pt idx="9">
                  <c:v>43725</c:v>
                </c:pt>
                <c:pt idx="10">
                  <c:v>43717</c:v>
                </c:pt>
                <c:pt idx="11">
                  <c:v>43717</c:v>
                </c:pt>
                <c:pt idx="12">
                  <c:v>43742</c:v>
                </c:pt>
                <c:pt idx="13">
                  <c:v>43765</c:v>
                </c:pt>
                <c:pt idx="14">
                  <c:v>43775</c:v>
                </c:pt>
                <c:pt idx="15">
                  <c:v>43775</c:v>
                </c:pt>
                <c:pt idx="16">
                  <c:v>43779</c:v>
                </c:pt>
                <c:pt idx="17">
                  <c:v>43779</c:v>
                </c:pt>
                <c:pt idx="18">
                  <c:v>43784</c:v>
                </c:pt>
                <c:pt idx="19">
                  <c:v>43802</c:v>
                </c:pt>
                <c:pt idx="20">
                  <c:v>43815</c:v>
                </c:pt>
                <c:pt idx="21">
                  <c:v>43822</c:v>
                </c:pt>
                <c:pt idx="22">
                  <c:v>43820</c:v>
                </c:pt>
                <c:pt idx="23">
                  <c:v>43822</c:v>
                </c:pt>
                <c:pt idx="24">
                  <c:v>43816</c:v>
                </c:pt>
                <c:pt idx="25">
                  <c:v>43816</c:v>
                </c:pt>
                <c:pt idx="26">
                  <c:v>43825</c:v>
                </c:pt>
                <c:pt idx="27">
                  <c:v>43827</c:v>
                </c:pt>
                <c:pt idx="28">
                  <c:v>43824</c:v>
                </c:pt>
                <c:pt idx="29">
                  <c:v>43821</c:v>
                </c:pt>
                <c:pt idx="30">
                  <c:v>43817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2D6-4004-91CC-16086B3818D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17169</c:v>
                </c:pt>
                <c:pt idx="1">
                  <c:v>17177</c:v>
                </c:pt>
                <c:pt idx="2">
                  <c:v>17186</c:v>
                </c:pt>
                <c:pt idx="3">
                  <c:v>17198</c:v>
                </c:pt>
                <c:pt idx="4">
                  <c:v>17220</c:v>
                </c:pt>
                <c:pt idx="5">
                  <c:v>17266</c:v>
                </c:pt>
                <c:pt idx="6">
                  <c:v>17287</c:v>
                </c:pt>
                <c:pt idx="7">
                  <c:v>17306</c:v>
                </c:pt>
                <c:pt idx="8">
                  <c:v>17316</c:v>
                </c:pt>
                <c:pt idx="9">
                  <c:v>17335</c:v>
                </c:pt>
                <c:pt idx="10">
                  <c:v>17354</c:v>
                </c:pt>
                <c:pt idx="11">
                  <c:v>17373</c:v>
                </c:pt>
                <c:pt idx="12">
                  <c:v>17388</c:v>
                </c:pt>
                <c:pt idx="13">
                  <c:v>17405</c:v>
                </c:pt>
                <c:pt idx="14">
                  <c:v>17417</c:v>
                </c:pt>
                <c:pt idx="15">
                  <c:v>17428</c:v>
                </c:pt>
                <c:pt idx="16">
                  <c:v>17435</c:v>
                </c:pt>
                <c:pt idx="17">
                  <c:v>17449</c:v>
                </c:pt>
                <c:pt idx="18">
                  <c:v>17455</c:v>
                </c:pt>
                <c:pt idx="19">
                  <c:v>17470</c:v>
                </c:pt>
                <c:pt idx="20">
                  <c:v>17480</c:v>
                </c:pt>
                <c:pt idx="21">
                  <c:v>17497</c:v>
                </c:pt>
                <c:pt idx="22">
                  <c:v>17509</c:v>
                </c:pt>
                <c:pt idx="23">
                  <c:v>17513</c:v>
                </c:pt>
                <c:pt idx="24">
                  <c:v>17521</c:v>
                </c:pt>
                <c:pt idx="25">
                  <c:v>17534</c:v>
                </c:pt>
                <c:pt idx="26">
                  <c:v>17555</c:v>
                </c:pt>
                <c:pt idx="27">
                  <c:v>17565</c:v>
                </c:pt>
                <c:pt idx="28">
                  <c:v>17581</c:v>
                </c:pt>
                <c:pt idx="29">
                  <c:v>17588</c:v>
                </c:pt>
                <c:pt idx="30">
                  <c:v>17601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2D6-4004-91CC-16086B381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70504"/>
        <c:axId val="313370176"/>
      </c:lineChart>
      <c:dateAx>
        <c:axId val="313370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0176"/>
        <c:crosses val="autoZero"/>
        <c:auto val="1"/>
        <c:lblOffset val="100"/>
        <c:baseTimeUnit val="days"/>
      </c:dateAx>
      <c:valAx>
        <c:axId val="31337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</c:v>
                </c:pt>
                <c:pt idx="1">
                  <c:v>25</c:v>
                </c:pt>
                <c:pt idx="2">
                  <c:v>6</c:v>
                </c:pt>
                <c:pt idx="3">
                  <c:v>25</c:v>
                </c:pt>
                <c:pt idx="4">
                  <c:v>27</c:v>
                </c:pt>
                <c:pt idx="5">
                  <c:v>24</c:v>
                </c:pt>
                <c:pt idx="6">
                  <c:v>40</c:v>
                </c:pt>
                <c:pt idx="7">
                  <c:v>28</c:v>
                </c:pt>
                <c:pt idx="8">
                  <c:v>34</c:v>
                </c:pt>
                <c:pt idx="9">
                  <c:v>28</c:v>
                </c:pt>
                <c:pt idx="10">
                  <c:v>53</c:v>
                </c:pt>
                <c:pt idx="11">
                  <c:v>123</c:v>
                </c:pt>
                <c:pt idx="12">
                  <c:v>135</c:v>
                </c:pt>
                <c:pt idx="13">
                  <c:v>93</c:v>
                </c:pt>
                <c:pt idx="14">
                  <c:v>120</c:v>
                </c:pt>
                <c:pt idx="15">
                  <c:v>50</c:v>
                </c:pt>
                <c:pt idx="16">
                  <c:v>37</c:v>
                </c:pt>
                <c:pt idx="17">
                  <c:v>65</c:v>
                </c:pt>
                <c:pt idx="18">
                  <c:v>37</c:v>
                </c:pt>
                <c:pt idx="19">
                  <c:v>66</c:v>
                </c:pt>
                <c:pt idx="20">
                  <c:v>44</c:v>
                </c:pt>
                <c:pt idx="21">
                  <c:v>53</c:v>
                </c:pt>
                <c:pt idx="22">
                  <c:v>34</c:v>
                </c:pt>
                <c:pt idx="23">
                  <c:v>19</c:v>
                </c:pt>
                <c:pt idx="24">
                  <c:v>56</c:v>
                </c:pt>
                <c:pt idx="25">
                  <c:v>103</c:v>
                </c:pt>
                <c:pt idx="26">
                  <c:v>69</c:v>
                </c:pt>
                <c:pt idx="27">
                  <c:v>46</c:v>
                </c:pt>
                <c:pt idx="28">
                  <c:v>55</c:v>
                </c:pt>
                <c:pt idx="29">
                  <c:v>24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B7-4551-8C95-60BC2C62EE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5</c:v>
                </c:pt>
                <c:pt idx="4">
                  <c:v>4</c:v>
                </c:pt>
                <c:pt idx="5">
                  <c:v>-5</c:v>
                </c:pt>
                <c:pt idx="6">
                  <c:v>8</c:v>
                </c:pt>
                <c:pt idx="7">
                  <c:v>3</c:v>
                </c:pt>
                <c:pt idx="8">
                  <c:v>3</c:v>
                </c:pt>
                <c:pt idx="9">
                  <c:v>0</c:v>
                </c:pt>
                <c:pt idx="10">
                  <c:v>4</c:v>
                </c:pt>
                <c:pt idx="11">
                  <c:v>-11</c:v>
                </c:pt>
                <c:pt idx="12">
                  <c:v>1</c:v>
                </c:pt>
                <c:pt idx="13">
                  <c:v>9</c:v>
                </c:pt>
                <c:pt idx="14">
                  <c:v>5</c:v>
                </c:pt>
                <c:pt idx="15">
                  <c:v>0</c:v>
                </c:pt>
                <c:pt idx="16">
                  <c:v>2</c:v>
                </c:pt>
                <c:pt idx="17">
                  <c:v>7</c:v>
                </c:pt>
                <c:pt idx="18">
                  <c:v>-3</c:v>
                </c:pt>
                <c:pt idx="19">
                  <c:v>7</c:v>
                </c:pt>
                <c:pt idx="20">
                  <c:v>1</c:v>
                </c:pt>
                <c:pt idx="21">
                  <c:v>7</c:v>
                </c:pt>
                <c:pt idx="22">
                  <c:v>2</c:v>
                </c:pt>
                <c:pt idx="23">
                  <c:v>-3</c:v>
                </c:pt>
                <c:pt idx="24">
                  <c:v>-2</c:v>
                </c:pt>
                <c:pt idx="25">
                  <c:v>-2</c:v>
                </c:pt>
                <c:pt idx="26">
                  <c:v>7</c:v>
                </c:pt>
                <c:pt idx="27">
                  <c:v>3</c:v>
                </c:pt>
                <c:pt idx="28">
                  <c:v>9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B7-4551-8C95-60BC2C62EE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4</c:v>
                </c:pt>
                <c:pt idx="2">
                  <c:v>-1</c:v>
                </c:pt>
                <c:pt idx="3">
                  <c:v>6</c:v>
                </c:pt>
                <c:pt idx="4">
                  <c:v>0</c:v>
                </c:pt>
                <c:pt idx="5">
                  <c:v>3</c:v>
                </c:pt>
                <c:pt idx="6">
                  <c:v>10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-2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6</c:v>
                </c:pt>
                <c:pt idx="15">
                  <c:v>5</c:v>
                </c:pt>
                <c:pt idx="16">
                  <c:v>0</c:v>
                </c:pt>
                <c:pt idx="17">
                  <c:v>5</c:v>
                </c:pt>
                <c:pt idx="18">
                  <c:v>3</c:v>
                </c:pt>
                <c:pt idx="19">
                  <c:v>6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13</c:v>
                </c:pt>
                <c:pt idx="25">
                  <c:v>10</c:v>
                </c:pt>
                <c:pt idx="26">
                  <c:v>12</c:v>
                </c:pt>
                <c:pt idx="27">
                  <c:v>9</c:v>
                </c:pt>
                <c:pt idx="28">
                  <c:v>5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B7-4551-8C95-60BC2C62EE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4</c:v>
                </c:pt>
                <c:pt idx="2">
                  <c:v>-4</c:v>
                </c:pt>
                <c:pt idx="3">
                  <c:v>10</c:v>
                </c:pt>
                <c:pt idx="4">
                  <c:v>17</c:v>
                </c:pt>
                <c:pt idx="5">
                  <c:v>10</c:v>
                </c:pt>
                <c:pt idx="6">
                  <c:v>29</c:v>
                </c:pt>
                <c:pt idx="7">
                  <c:v>-2</c:v>
                </c:pt>
                <c:pt idx="8">
                  <c:v>4</c:v>
                </c:pt>
                <c:pt idx="9">
                  <c:v>10</c:v>
                </c:pt>
                <c:pt idx="10">
                  <c:v>3</c:v>
                </c:pt>
                <c:pt idx="11">
                  <c:v>5</c:v>
                </c:pt>
                <c:pt idx="12">
                  <c:v>16</c:v>
                </c:pt>
                <c:pt idx="13">
                  <c:v>14</c:v>
                </c:pt>
                <c:pt idx="14">
                  <c:v>17</c:v>
                </c:pt>
                <c:pt idx="15">
                  <c:v>13</c:v>
                </c:pt>
                <c:pt idx="16">
                  <c:v>6</c:v>
                </c:pt>
                <c:pt idx="17">
                  <c:v>-10</c:v>
                </c:pt>
                <c:pt idx="18">
                  <c:v>13</c:v>
                </c:pt>
                <c:pt idx="19">
                  <c:v>8</c:v>
                </c:pt>
                <c:pt idx="20">
                  <c:v>11</c:v>
                </c:pt>
                <c:pt idx="21">
                  <c:v>12</c:v>
                </c:pt>
                <c:pt idx="22">
                  <c:v>4</c:v>
                </c:pt>
                <c:pt idx="23">
                  <c:v>2</c:v>
                </c:pt>
                <c:pt idx="24">
                  <c:v>6</c:v>
                </c:pt>
                <c:pt idx="25">
                  <c:v>14</c:v>
                </c:pt>
                <c:pt idx="26">
                  <c:v>20</c:v>
                </c:pt>
                <c:pt idx="27">
                  <c:v>5</c:v>
                </c:pt>
                <c:pt idx="28">
                  <c:v>1</c:v>
                </c:pt>
                <c:pt idx="29">
                  <c:v>5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B7-4551-8C95-60BC2C62EE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20</c:v>
                </c:pt>
                <c:pt idx="1">
                  <c:v>20</c:v>
                </c:pt>
                <c:pt idx="2">
                  <c:v>17</c:v>
                </c:pt>
                <c:pt idx="3">
                  <c:v>9</c:v>
                </c:pt>
                <c:pt idx="4">
                  <c:v>8</c:v>
                </c:pt>
                <c:pt idx="5">
                  <c:v>25</c:v>
                </c:pt>
                <c:pt idx="6">
                  <c:v>46</c:v>
                </c:pt>
                <c:pt idx="7">
                  <c:v>37</c:v>
                </c:pt>
                <c:pt idx="8">
                  <c:v>23</c:v>
                </c:pt>
                <c:pt idx="9">
                  <c:v>20</c:v>
                </c:pt>
                <c:pt idx="10">
                  <c:v>21</c:v>
                </c:pt>
                <c:pt idx="11">
                  <c:v>13</c:v>
                </c:pt>
                <c:pt idx="12">
                  <c:v>38</c:v>
                </c:pt>
                <c:pt idx="13">
                  <c:v>39</c:v>
                </c:pt>
                <c:pt idx="14">
                  <c:v>30</c:v>
                </c:pt>
                <c:pt idx="15">
                  <c:v>20</c:v>
                </c:pt>
                <c:pt idx="16">
                  <c:v>17</c:v>
                </c:pt>
                <c:pt idx="17">
                  <c:v>24</c:v>
                </c:pt>
                <c:pt idx="18">
                  <c:v>28</c:v>
                </c:pt>
                <c:pt idx="19">
                  <c:v>49</c:v>
                </c:pt>
                <c:pt idx="20">
                  <c:v>20</c:v>
                </c:pt>
                <c:pt idx="21">
                  <c:v>20</c:v>
                </c:pt>
                <c:pt idx="22">
                  <c:v>32</c:v>
                </c:pt>
                <c:pt idx="23">
                  <c:v>22</c:v>
                </c:pt>
                <c:pt idx="24">
                  <c:v>47</c:v>
                </c:pt>
                <c:pt idx="25">
                  <c:v>35</c:v>
                </c:pt>
                <c:pt idx="26">
                  <c:v>41</c:v>
                </c:pt>
                <c:pt idx="27">
                  <c:v>43</c:v>
                </c:pt>
                <c:pt idx="28">
                  <c:v>37</c:v>
                </c:pt>
                <c:pt idx="29">
                  <c:v>37</c:v>
                </c:pt>
                <c:pt idx="3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B7-4551-8C95-60BC2C62EE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5</c:v>
                </c:pt>
                <c:pt idx="3">
                  <c:v>-1</c:v>
                </c:pt>
                <c:pt idx="4">
                  <c:v>-4</c:v>
                </c:pt>
                <c:pt idx="5">
                  <c:v>3</c:v>
                </c:pt>
                <c:pt idx="6">
                  <c:v>1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  <c:pt idx="13">
                  <c:v>3</c:v>
                </c:pt>
                <c:pt idx="14">
                  <c:v>1</c:v>
                </c:pt>
                <c:pt idx="15">
                  <c:v>-1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5</c:v>
                </c:pt>
                <c:pt idx="21">
                  <c:v>0</c:v>
                </c:pt>
                <c:pt idx="22">
                  <c:v>2</c:v>
                </c:pt>
                <c:pt idx="23">
                  <c:v>-1</c:v>
                </c:pt>
                <c:pt idx="24">
                  <c:v>-2</c:v>
                </c:pt>
                <c:pt idx="25">
                  <c:v>6</c:v>
                </c:pt>
                <c:pt idx="26">
                  <c:v>-1</c:v>
                </c:pt>
                <c:pt idx="27">
                  <c:v>-1</c:v>
                </c:pt>
                <c:pt idx="28">
                  <c:v>0</c:v>
                </c:pt>
                <c:pt idx="29">
                  <c:v>-2</c:v>
                </c:pt>
                <c:pt idx="30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B7-4551-8C95-60BC2C62EE2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13</c:v>
                </c:pt>
                <c:pt idx="3">
                  <c:v>13</c:v>
                </c:pt>
                <c:pt idx="4">
                  <c:v>-7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6</c:v>
                </c:pt>
                <c:pt idx="9">
                  <c:v>14</c:v>
                </c:pt>
                <c:pt idx="10">
                  <c:v>12</c:v>
                </c:pt>
                <c:pt idx="11">
                  <c:v>19</c:v>
                </c:pt>
                <c:pt idx="12">
                  <c:v>20</c:v>
                </c:pt>
                <c:pt idx="13">
                  <c:v>18</c:v>
                </c:pt>
                <c:pt idx="14">
                  <c:v>18</c:v>
                </c:pt>
                <c:pt idx="15">
                  <c:v>9</c:v>
                </c:pt>
                <c:pt idx="16">
                  <c:v>17</c:v>
                </c:pt>
                <c:pt idx="17">
                  <c:v>14</c:v>
                </c:pt>
                <c:pt idx="18">
                  <c:v>7</c:v>
                </c:pt>
                <c:pt idx="19">
                  <c:v>6</c:v>
                </c:pt>
                <c:pt idx="20">
                  <c:v>13</c:v>
                </c:pt>
                <c:pt idx="21">
                  <c:v>45</c:v>
                </c:pt>
                <c:pt idx="22">
                  <c:v>14</c:v>
                </c:pt>
                <c:pt idx="23">
                  <c:v>13</c:v>
                </c:pt>
                <c:pt idx="24">
                  <c:v>24</c:v>
                </c:pt>
                <c:pt idx="25">
                  <c:v>5</c:v>
                </c:pt>
                <c:pt idx="26">
                  <c:v>18</c:v>
                </c:pt>
                <c:pt idx="27">
                  <c:v>20</c:v>
                </c:pt>
                <c:pt idx="28">
                  <c:v>9</c:v>
                </c:pt>
                <c:pt idx="29">
                  <c:v>15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9B7-4551-8C95-60BC2C62EE2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-9</c:v>
                </c:pt>
                <c:pt idx="1">
                  <c:v>2</c:v>
                </c:pt>
                <c:pt idx="2">
                  <c:v>-1</c:v>
                </c:pt>
                <c:pt idx="3">
                  <c:v>-2</c:v>
                </c:pt>
                <c:pt idx="4">
                  <c:v>-6</c:v>
                </c:pt>
                <c:pt idx="5">
                  <c:v>-15</c:v>
                </c:pt>
                <c:pt idx="6">
                  <c:v>14</c:v>
                </c:pt>
                <c:pt idx="7">
                  <c:v>-4</c:v>
                </c:pt>
                <c:pt idx="8">
                  <c:v>-2</c:v>
                </c:pt>
                <c:pt idx="9">
                  <c:v>-5</c:v>
                </c:pt>
                <c:pt idx="10">
                  <c:v>-8</c:v>
                </c:pt>
                <c:pt idx="11">
                  <c:v>0</c:v>
                </c:pt>
                <c:pt idx="12">
                  <c:v>25</c:v>
                </c:pt>
                <c:pt idx="13">
                  <c:v>23</c:v>
                </c:pt>
                <c:pt idx="14">
                  <c:v>10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5</c:v>
                </c:pt>
                <c:pt idx="19">
                  <c:v>18</c:v>
                </c:pt>
                <c:pt idx="20">
                  <c:v>13</c:v>
                </c:pt>
                <c:pt idx="21">
                  <c:v>7</c:v>
                </c:pt>
                <c:pt idx="22">
                  <c:v>-2</c:v>
                </c:pt>
                <c:pt idx="23">
                  <c:v>2</c:v>
                </c:pt>
                <c:pt idx="24">
                  <c:v>-6</c:v>
                </c:pt>
                <c:pt idx="25">
                  <c:v>0</c:v>
                </c:pt>
                <c:pt idx="26">
                  <c:v>9</c:v>
                </c:pt>
                <c:pt idx="27">
                  <c:v>2</c:v>
                </c:pt>
                <c:pt idx="28">
                  <c:v>-3</c:v>
                </c:pt>
                <c:pt idx="29">
                  <c:v>-3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9B7-4551-8C95-60BC2C62EE2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11</c:v>
                </c:pt>
                <c:pt idx="1">
                  <c:v>8</c:v>
                </c:pt>
                <c:pt idx="2">
                  <c:v>9</c:v>
                </c:pt>
                <c:pt idx="3">
                  <c:v>12</c:v>
                </c:pt>
                <c:pt idx="4">
                  <c:v>22</c:v>
                </c:pt>
                <c:pt idx="5">
                  <c:v>46</c:v>
                </c:pt>
                <c:pt idx="6">
                  <c:v>21</c:v>
                </c:pt>
                <c:pt idx="7">
                  <c:v>19</c:v>
                </c:pt>
                <c:pt idx="8">
                  <c:v>10</c:v>
                </c:pt>
                <c:pt idx="9">
                  <c:v>19</c:v>
                </c:pt>
                <c:pt idx="10">
                  <c:v>19</c:v>
                </c:pt>
                <c:pt idx="11">
                  <c:v>19</c:v>
                </c:pt>
                <c:pt idx="12">
                  <c:v>15</c:v>
                </c:pt>
                <c:pt idx="13">
                  <c:v>17</c:v>
                </c:pt>
                <c:pt idx="14">
                  <c:v>12</c:v>
                </c:pt>
                <c:pt idx="15">
                  <c:v>11</c:v>
                </c:pt>
                <c:pt idx="16">
                  <c:v>7</c:v>
                </c:pt>
                <c:pt idx="17">
                  <c:v>14</c:v>
                </c:pt>
                <c:pt idx="18">
                  <c:v>6</c:v>
                </c:pt>
                <c:pt idx="19">
                  <c:v>15</c:v>
                </c:pt>
                <c:pt idx="20">
                  <c:v>10</c:v>
                </c:pt>
                <c:pt idx="21">
                  <c:v>17</c:v>
                </c:pt>
                <c:pt idx="22">
                  <c:v>12</c:v>
                </c:pt>
                <c:pt idx="23">
                  <c:v>4</c:v>
                </c:pt>
                <c:pt idx="24">
                  <c:v>8</c:v>
                </c:pt>
                <c:pt idx="25">
                  <c:v>13</c:v>
                </c:pt>
                <c:pt idx="26">
                  <c:v>21</c:v>
                </c:pt>
                <c:pt idx="27">
                  <c:v>10</c:v>
                </c:pt>
                <c:pt idx="28">
                  <c:v>16</c:v>
                </c:pt>
                <c:pt idx="29">
                  <c:v>7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9B7-4551-8C95-60BC2C62E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67552"/>
        <c:axId val="313364600"/>
      </c:lineChart>
      <c:dateAx>
        <c:axId val="31336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4600"/>
        <c:crosses val="autoZero"/>
        <c:auto val="1"/>
        <c:lblOffset val="100"/>
        <c:baseTimeUnit val="days"/>
      </c:dateAx>
      <c:valAx>
        <c:axId val="31336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1F-445F-B03A-12F79AA841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1F-445F-B03A-12F79AA841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1F-445F-B03A-12F79AA841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1F-445F-B03A-12F79AA841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5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1F-445F-B03A-12F79AA841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81F-445F-B03A-12F79AA841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81F-445F-B03A-12F79AA841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81F-445F-B03A-12F79AA841F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1</c:v>
                </c:pt>
                <c:pt idx="28">
                  <c:v>5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81F-445F-B03A-12F79AA84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70832"/>
        <c:axId val="313371160"/>
      </c:lineChart>
      <c:dateAx>
        <c:axId val="31337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1160"/>
        <c:crosses val="autoZero"/>
        <c:auto val="1"/>
        <c:lblOffset val="100"/>
        <c:baseTimeUnit val="days"/>
      </c:dateAx>
      <c:valAx>
        <c:axId val="31337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</c:v>
                </c:pt>
                <c:pt idx="1">
                  <c:v>18</c:v>
                </c:pt>
                <c:pt idx="2">
                  <c:v>3</c:v>
                </c:pt>
                <c:pt idx="3">
                  <c:v>18</c:v>
                </c:pt>
                <c:pt idx="4">
                  <c:v>66</c:v>
                </c:pt>
                <c:pt idx="5">
                  <c:v>3</c:v>
                </c:pt>
                <c:pt idx="6">
                  <c:v>18</c:v>
                </c:pt>
                <c:pt idx="7">
                  <c:v>44</c:v>
                </c:pt>
                <c:pt idx="8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7-4D2F-ADDD-0DBCF0A31B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15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07-4D2F-ADDD-0DBCF0A31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377064"/>
        <c:axId val="313380344"/>
      </c:barChart>
      <c:catAx>
        <c:axId val="31337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80344"/>
        <c:crosses val="autoZero"/>
        <c:auto val="1"/>
        <c:lblAlgn val="ctr"/>
        <c:lblOffset val="100"/>
        <c:noMultiLvlLbl val="0"/>
      </c:catAx>
      <c:valAx>
        <c:axId val="31338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6-442A-BA2E-3378C94A88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C6-442A-BA2E-3378C94A88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C6-442A-BA2E-3378C94A88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4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C6-442A-BA2E-3378C94A88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23</c:v>
                </c:pt>
                <c:pt idx="2">
                  <c:v>11</c:v>
                </c:pt>
                <c:pt idx="3">
                  <c:v>6</c:v>
                </c:pt>
                <c:pt idx="4">
                  <c:v>11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C6-442A-BA2E-3378C94A88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C6-442A-BA2E-3378C94A881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C6-442A-BA2E-3378C94A881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5</c:v>
                </c:pt>
                <c:pt idx="1">
                  <c:v>12</c:v>
                </c:pt>
                <c:pt idx="2">
                  <c:v>8</c:v>
                </c:pt>
                <c:pt idx="3">
                  <c:v>8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C6-442A-BA2E-3378C94A881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9</c:v>
                </c:pt>
                <c:pt idx="3">
                  <c:v>8</c:v>
                </c:pt>
                <c:pt idx="4">
                  <c:v>15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C6-442A-BA2E-3378C94A8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376080"/>
        <c:axId val="313378376"/>
      </c:barChart>
      <c:catAx>
        <c:axId val="31337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8376"/>
        <c:crosses val="autoZero"/>
        <c:auto val="1"/>
        <c:lblAlgn val="ctr"/>
        <c:lblOffset val="100"/>
        <c:noMultiLvlLbl val="0"/>
      </c:catAx>
      <c:valAx>
        <c:axId val="31337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7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6.8653027598517002E-4</c:v>
                </c:pt>
                <c:pt idx="2">
                  <c:v>3.1580392695318003E-2</c:v>
                </c:pt>
                <c:pt idx="3">
                  <c:v>0.10023342029383001</c:v>
                </c:pt>
                <c:pt idx="4">
                  <c:v>5.2176300974872997E-2</c:v>
                </c:pt>
                <c:pt idx="5">
                  <c:v>8.2383633118220997E-3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3-4591-AD10-EA7CB6108F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4.7406151237185001E-2</c:v>
                </c:pt>
                <c:pt idx="1">
                  <c:v>1.5416634548678001E-2</c:v>
                </c:pt>
                <c:pt idx="2">
                  <c:v>8.2324828489940993E-2</c:v>
                </c:pt>
                <c:pt idx="3">
                  <c:v>1.387497109381E-2</c:v>
                </c:pt>
                <c:pt idx="4">
                  <c:v>2.9805493460778001E-2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63-4591-AD10-EA7CB6108F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7.0871722182848998E-2</c:v>
                </c:pt>
                <c:pt idx="2">
                  <c:v>5.0622658702035001E-2</c:v>
                </c:pt>
                <c:pt idx="5">
                  <c:v>4.0498126961628002E-2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63-4591-AD10-EA7CB6108F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3.8942740011186998E-3</c:v>
                </c:pt>
                <c:pt idx="1">
                  <c:v>4.5315188376653997E-3</c:v>
                </c:pt>
                <c:pt idx="2">
                  <c:v>1.2390871821741001E-3</c:v>
                </c:pt>
                <c:pt idx="3">
                  <c:v>2.1241494551557001E-3</c:v>
                </c:pt>
                <c:pt idx="4">
                  <c:v>2.1241494551557001E-3</c:v>
                </c:pt>
                <c:pt idx="6">
                  <c:v>9.9126974573931007E-3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63-4591-AD10-EA7CB6108F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2.5903319392638E-2</c:v>
                </c:pt>
                <c:pt idx="1">
                  <c:v>2.4039918550954002E-2</c:v>
                </c:pt>
                <c:pt idx="2">
                  <c:v>4.0674633757034999E-2</c:v>
                </c:pt>
                <c:pt idx="3">
                  <c:v>2.4804390691132001E-2</c:v>
                </c:pt>
                <c:pt idx="4">
                  <c:v>7.7752773581867995E-2</c:v>
                </c:pt>
                <c:pt idx="5">
                  <c:v>5.4632455446291001E-2</c:v>
                </c:pt>
                <c:pt idx="6">
                  <c:v>9.4193888700500994E-2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63-4591-AD10-EA7CB6108F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3">
                  <c:v>2.7449545121824001E-2</c:v>
                </c:pt>
                <c:pt idx="4">
                  <c:v>3.9213635888319998E-2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63-4591-AD10-EA7CB6108F6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1">
                  <c:v>4.7783736821880002E-2</c:v>
                </c:pt>
                <c:pt idx="2">
                  <c:v>7.2399601245273001E-3</c:v>
                </c:pt>
                <c:pt idx="3">
                  <c:v>8.3538001436854002E-3</c:v>
                </c:pt>
                <c:pt idx="4">
                  <c:v>1.3604760234002001E-2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63-4591-AD10-EA7CB6108F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8.2229328460484002E-3</c:v>
                </c:pt>
                <c:pt idx="1">
                  <c:v>1.313385107355E-2</c:v>
                </c:pt>
                <c:pt idx="2">
                  <c:v>9.7076290543627007E-3</c:v>
                </c:pt>
                <c:pt idx="3">
                  <c:v>1.4561443581544001E-2</c:v>
                </c:pt>
                <c:pt idx="4">
                  <c:v>1.6819635366917E-2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63-4591-AD10-EA7CB6108F6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0.24315632598635001</c:v>
                </c:pt>
                <c:pt idx="1">
                  <c:v>0.41242450388266</c:v>
                </c:pt>
                <c:pt idx="2">
                  <c:v>0.66788099574985005</c:v>
                </c:pt>
                <c:pt idx="3">
                  <c:v>0.17184354328443999</c:v>
                </c:pt>
                <c:pt idx="4">
                  <c:v>0.12846323458921</c:v>
                </c:pt>
                <c:pt idx="5">
                  <c:v>0.10162017064518999</c:v>
                </c:pt>
                <c:pt idx="6">
                  <c:v>0.13805004314064001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63-4591-AD10-EA7CB6108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352520"/>
        <c:axId val="315355144"/>
      </c:barChart>
      <c:catAx>
        <c:axId val="31535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5144"/>
        <c:crosses val="autoZero"/>
        <c:auto val="1"/>
        <c:lblAlgn val="ctr"/>
        <c:lblOffset val="100"/>
        <c:noMultiLvlLbl val="0"/>
      </c:catAx>
      <c:valAx>
        <c:axId val="31535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A2-4B40-8E05-7915B06E53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A2-4B40-8E05-7915B06E53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A2-4B40-8E05-7915B06E53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A2-4B40-8E05-7915B06E53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7</c:v>
                </c:pt>
                <c:pt idx="10">
                  <c:v>3</c:v>
                </c:pt>
                <c:pt idx="11">
                  <c:v>13</c:v>
                </c:pt>
                <c:pt idx="12">
                  <c:v>2</c:v>
                </c:pt>
                <c:pt idx="13">
                  <c:v>5</c:v>
                </c:pt>
                <c:pt idx="14">
                  <c:v>1</c:v>
                </c:pt>
                <c:pt idx="15">
                  <c:v>8</c:v>
                </c:pt>
                <c:pt idx="16">
                  <c:v>3</c:v>
                </c:pt>
                <c:pt idx="17">
                  <c:v>12</c:v>
                </c:pt>
                <c:pt idx="18">
                  <c:v>8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A2-4B40-8E05-7915B06E53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A2-4B40-8E05-7915B06E53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0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9A2-4B40-8E05-7915B06E53D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9A2-4B40-8E05-7915B06E53D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12</c:v>
                </c:pt>
                <c:pt idx="9">
                  <c:v>2</c:v>
                </c:pt>
                <c:pt idx="10">
                  <c:v>12</c:v>
                </c:pt>
                <c:pt idx="11">
                  <c:v>2</c:v>
                </c:pt>
                <c:pt idx="12">
                  <c:v>7</c:v>
                </c:pt>
                <c:pt idx="13">
                  <c:v>3</c:v>
                </c:pt>
                <c:pt idx="14">
                  <c:v>1</c:v>
                </c:pt>
                <c:pt idx="15">
                  <c:v>5</c:v>
                </c:pt>
                <c:pt idx="16">
                  <c:v>1</c:v>
                </c:pt>
                <c:pt idx="17">
                  <c:v>6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9A2-4B40-8E05-7915B06E5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351864"/>
        <c:axId val="315356784"/>
      </c:lineChart>
      <c:catAx>
        <c:axId val="31535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6784"/>
        <c:crosses val="autoZero"/>
        <c:auto val="1"/>
        <c:lblAlgn val="ctr"/>
        <c:lblOffset val="100"/>
        <c:noMultiLvlLbl val="0"/>
      </c:catAx>
      <c:valAx>
        <c:axId val="31535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1.0985389432054999E-2</c:v>
                </c:pt>
                <c:pt idx="16">
                  <c:v>0</c:v>
                </c:pt>
                <c:pt idx="17">
                  <c:v>1.3731736790068999E-2</c:v>
                </c:pt>
                <c:pt idx="18">
                  <c:v>8.2390420740415006E-3</c:v>
                </c:pt>
                <c:pt idx="19">
                  <c:v>0.18675162034494</c:v>
                </c:pt>
                <c:pt idx="20">
                  <c:v>5.2180599802263E-2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02-4CB1-901F-86490E9DB6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6.274570261312E-2</c:v>
                </c:pt>
                <c:pt idx="10">
                  <c:v>1.387497109381E-2</c:v>
                </c:pt>
                <c:pt idx="11">
                  <c:v>7.3999845833655001E-2</c:v>
                </c:pt>
                <c:pt idx="12">
                  <c:v>7.7083172743390004E-3</c:v>
                </c:pt>
                <c:pt idx="13">
                  <c:v>0</c:v>
                </c:pt>
                <c:pt idx="14">
                  <c:v>0</c:v>
                </c:pt>
                <c:pt idx="15">
                  <c:v>1.5416634548678001E-3</c:v>
                </c:pt>
                <c:pt idx="16">
                  <c:v>9.2499807292068005E-3</c:v>
                </c:pt>
                <c:pt idx="17">
                  <c:v>3.0833269097356002E-3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02-4CB1-901F-86490E9DB6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5.0638039295118002E-2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5.5701843224630003E-2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02-4CB1-901F-86490E9DB6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5.3104864405580003E-3</c:v>
                </c:pt>
                <c:pt idx="10">
                  <c:v>1.5931459321673999E-3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2.8322594349641998E-3</c:v>
                </c:pt>
                <c:pt idx="17">
                  <c:v>8.8508107342633001E-3</c:v>
                </c:pt>
                <c:pt idx="18">
                  <c:v>2.8322594349641998E-3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02-4CB1-901F-86490E9DB6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1.9781461944234999E-2</c:v>
                </c:pt>
                <c:pt idx="8">
                  <c:v>3.5795026375283E-2</c:v>
                </c:pt>
                <c:pt idx="9">
                  <c:v>6.6611045322423998E-2</c:v>
                </c:pt>
                <c:pt idx="10">
                  <c:v>1.2559658377291999E-2</c:v>
                </c:pt>
                <c:pt idx="11">
                  <c:v>3.4200915888934001E-2</c:v>
                </c:pt>
                <c:pt idx="12">
                  <c:v>2.3549359457423001E-2</c:v>
                </c:pt>
                <c:pt idx="13">
                  <c:v>1.3752825923135001E-2</c:v>
                </c:pt>
                <c:pt idx="14">
                  <c:v>1.6955538809344001E-2</c:v>
                </c:pt>
                <c:pt idx="15">
                  <c:v>3.5559532780708003E-2</c:v>
                </c:pt>
                <c:pt idx="16">
                  <c:v>6.1228334589299001E-2</c:v>
                </c:pt>
                <c:pt idx="17">
                  <c:v>3.6030519969856997E-2</c:v>
                </c:pt>
                <c:pt idx="18">
                  <c:v>5.8991145440844002E-2</c:v>
                </c:pt>
                <c:pt idx="19">
                  <c:v>1.6955538809344001E-2</c:v>
                </c:pt>
                <c:pt idx="20">
                  <c:v>3.2027128862095001E-2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602-4CB1-901F-86490E9DB6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2.3528796632767999E-2</c:v>
                </c:pt>
                <c:pt idx="14">
                  <c:v>0</c:v>
                </c:pt>
                <c:pt idx="15">
                  <c:v>3.1371728843690001E-2</c:v>
                </c:pt>
                <c:pt idx="16">
                  <c:v>0</c:v>
                </c:pt>
                <c:pt idx="17">
                  <c:v>3.9214661054613E-2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602-4CB1-901F-86490E9DB69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7.0732386521859994E-2</c:v>
                </c:pt>
                <c:pt idx="11">
                  <c:v>9.1896407685881001E-3</c:v>
                </c:pt>
                <c:pt idx="12">
                  <c:v>7.5187969924812E-3</c:v>
                </c:pt>
                <c:pt idx="13">
                  <c:v>0</c:v>
                </c:pt>
                <c:pt idx="14">
                  <c:v>1.5705931495405001E-2</c:v>
                </c:pt>
                <c:pt idx="15">
                  <c:v>5.0125313283208E-3</c:v>
                </c:pt>
                <c:pt idx="16">
                  <c:v>0</c:v>
                </c:pt>
                <c:pt idx="17">
                  <c:v>1.8379281537175999E-2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602-4CB1-901F-86490E9DB69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1.0963660035175E-2</c:v>
                </c:pt>
                <c:pt idx="10">
                  <c:v>0</c:v>
                </c:pt>
                <c:pt idx="11">
                  <c:v>3.8829629291244998E-2</c:v>
                </c:pt>
                <c:pt idx="12">
                  <c:v>0</c:v>
                </c:pt>
                <c:pt idx="13">
                  <c:v>1.1420479203307E-2</c:v>
                </c:pt>
                <c:pt idx="14">
                  <c:v>2.5125054247275999E-2</c:v>
                </c:pt>
                <c:pt idx="15">
                  <c:v>1.8272766725291999E-2</c:v>
                </c:pt>
                <c:pt idx="16">
                  <c:v>9.1363833626459008E-3</c:v>
                </c:pt>
                <c:pt idx="17">
                  <c:v>1.4161394212101001E-2</c:v>
                </c:pt>
                <c:pt idx="18">
                  <c:v>1.1746778609116E-2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602-4CB1-901F-86490E9DB69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0.12225290530434001</c:v>
                </c:pt>
                <c:pt idx="9">
                  <c:v>9.7802324243470004E-2</c:v>
                </c:pt>
                <c:pt idx="10">
                  <c:v>0.38449737276108997</c:v>
                </c:pt>
                <c:pt idx="11">
                  <c:v>0.57243125071913004</c:v>
                </c:pt>
                <c:pt idx="12">
                  <c:v>0.10766474349491</c:v>
                </c:pt>
                <c:pt idx="13">
                  <c:v>6.3283856863422E-2</c:v>
                </c:pt>
                <c:pt idx="14">
                  <c:v>0.12656771372684</c:v>
                </c:pt>
                <c:pt idx="15">
                  <c:v>0.64779657116556999</c:v>
                </c:pt>
                <c:pt idx="16">
                  <c:v>3.1181682199976999</c:v>
                </c:pt>
                <c:pt idx="17">
                  <c:v>8.1501936869559005E-2</c:v>
                </c:pt>
                <c:pt idx="18">
                  <c:v>8.0543090553445995E-2</c:v>
                </c:pt>
                <c:pt idx="19">
                  <c:v>0.34134928853603003</c:v>
                </c:pt>
                <c:pt idx="20">
                  <c:v>9.2049246346795996E-2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602-4CB1-901F-86490E9DB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353832"/>
        <c:axId val="315357768"/>
      </c:lineChart>
      <c:catAx>
        <c:axId val="31535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7768"/>
        <c:crosses val="autoZero"/>
        <c:auto val="1"/>
        <c:lblAlgn val="ctr"/>
        <c:lblOffset val="100"/>
        <c:noMultiLvlLbl val="0"/>
      </c:catAx>
      <c:valAx>
        <c:axId val="31535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5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95</c:v>
                </c:pt>
                <c:pt idx="1">
                  <c:v>21</c:v>
                </c:pt>
                <c:pt idx="2">
                  <c:v>6</c:v>
                </c:pt>
                <c:pt idx="3">
                  <c:v>128</c:v>
                </c:pt>
                <c:pt idx="4">
                  <c:v>140</c:v>
                </c:pt>
                <c:pt idx="5">
                  <c:v>140</c:v>
                </c:pt>
                <c:pt idx="6">
                  <c:v>143</c:v>
                </c:pt>
                <c:pt idx="7">
                  <c:v>181</c:v>
                </c:pt>
                <c:pt idx="8">
                  <c:v>56</c:v>
                </c:pt>
                <c:pt idx="9">
                  <c:v>129</c:v>
                </c:pt>
                <c:pt idx="10">
                  <c:v>254</c:v>
                </c:pt>
                <c:pt idx="11">
                  <c:v>746</c:v>
                </c:pt>
                <c:pt idx="12">
                  <c:v>432</c:v>
                </c:pt>
                <c:pt idx="13">
                  <c:v>621</c:v>
                </c:pt>
                <c:pt idx="14">
                  <c:v>456</c:v>
                </c:pt>
                <c:pt idx="15">
                  <c:v>135</c:v>
                </c:pt>
                <c:pt idx="16">
                  <c:v>90</c:v>
                </c:pt>
                <c:pt idx="17">
                  <c:v>440</c:v>
                </c:pt>
                <c:pt idx="18">
                  <c:v>367</c:v>
                </c:pt>
                <c:pt idx="19">
                  <c:v>286</c:v>
                </c:pt>
                <c:pt idx="20">
                  <c:v>370</c:v>
                </c:pt>
                <c:pt idx="21">
                  <c:v>315</c:v>
                </c:pt>
                <c:pt idx="22">
                  <c:v>88</c:v>
                </c:pt>
                <c:pt idx="23">
                  <c:v>40</c:v>
                </c:pt>
                <c:pt idx="24">
                  <c:v>378</c:v>
                </c:pt>
                <c:pt idx="25">
                  <c:v>347</c:v>
                </c:pt>
                <c:pt idx="26">
                  <c:v>242</c:v>
                </c:pt>
                <c:pt idx="27">
                  <c:v>283</c:v>
                </c:pt>
                <c:pt idx="28">
                  <c:v>238</c:v>
                </c:pt>
                <c:pt idx="29">
                  <c:v>65</c:v>
                </c:pt>
                <c:pt idx="30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C-4E2E-831B-5897D71109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</c:v>
                </c:pt>
                <c:pt idx="1">
                  <c:v>6</c:v>
                </c:pt>
                <c:pt idx="2">
                  <c:v>6</c:v>
                </c:pt>
                <c:pt idx="3">
                  <c:v>28</c:v>
                </c:pt>
                <c:pt idx="4">
                  <c:v>21</c:v>
                </c:pt>
                <c:pt idx="5">
                  <c:v>27</c:v>
                </c:pt>
                <c:pt idx="6">
                  <c:v>22</c:v>
                </c:pt>
                <c:pt idx="7">
                  <c:v>9</c:v>
                </c:pt>
                <c:pt idx="8">
                  <c:v>9</c:v>
                </c:pt>
                <c:pt idx="9">
                  <c:v>1</c:v>
                </c:pt>
                <c:pt idx="10">
                  <c:v>0</c:v>
                </c:pt>
                <c:pt idx="11">
                  <c:v>15</c:v>
                </c:pt>
                <c:pt idx="12">
                  <c:v>42</c:v>
                </c:pt>
                <c:pt idx="13">
                  <c:v>22</c:v>
                </c:pt>
                <c:pt idx="14">
                  <c:v>14</c:v>
                </c:pt>
                <c:pt idx="15">
                  <c:v>18</c:v>
                </c:pt>
                <c:pt idx="16">
                  <c:v>6</c:v>
                </c:pt>
                <c:pt idx="17">
                  <c:v>17</c:v>
                </c:pt>
                <c:pt idx="18">
                  <c:v>8</c:v>
                </c:pt>
                <c:pt idx="19">
                  <c:v>11</c:v>
                </c:pt>
                <c:pt idx="20">
                  <c:v>16</c:v>
                </c:pt>
                <c:pt idx="21">
                  <c:v>9</c:v>
                </c:pt>
                <c:pt idx="22">
                  <c:v>14</c:v>
                </c:pt>
                <c:pt idx="23">
                  <c:v>2</c:v>
                </c:pt>
                <c:pt idx="24">
                  <c:v>15</c:v>
                </c:pt>
                <c:pt idx="25">
                  <c:v>6</c:v>
                </c:pt>
                <c:pt idx="26">
                  <c:v>31</c:v>
                </c:pt>
                <c:pt idx="27">
                  <c:v>27</c:v>
                </c:pt>
                <c:pt idx="28">
                  <c:v>21</c:v>
                </c:pt>
                <c:pt idx="29">
                  <c:v>9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CC-4E2E-831B-5897D71109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71</c:v>
                </c:pt>
                <c:pt idx="1">
                  <c:v>2</c:v>
                </c:pt>
                <c:pt idx="2">
                  <c:v>4</c:v>
                </c:pt>
                <c:pt idx="3">
                  <c:v>12</c:v>
                </c:pt>
                <c:pt idx="4">
                  <c:v>6</c:v>
                </c:pt>
                <c:pt idx="5">
                  <c:v>17</c:v>
                </c:pt>
                <c:pt idx="6">
                  <c:v>27</c:v>
                </c:pt>
                <c:pt idx="7">
                  <c:v>15</c:v>
                </c:pt>
                <c:pt idx="8">
                  <c:v>4</c:v>
                </c:pt>
                <c:pt idx="9">
                  <c:v>4</c:v>
                </c:pt>
                <c:pt idx="10">
                  <c:v>1</c:v>
                </c:pt>
                <c:pt idx="11">
                  <c:v>6</c:v>
                </c:pt>
                <c:pt idx="12">
                  <c:v>20</c:v>
                </c:pt>
                <c:pt idx="13">
                  <c:v>42</c:v>
                </c:pt>
                <c:pt idx="14">
                  <c:v>9</c:v>
                </c:pt>
                <c:pt idx="15">
                  <c:v>17</c:v>
                </c:pt>
                <c:pt idx="16">
                  <c:v>0</c:v>
                </c:pt>
                <c:pt idx="17">
                  <c:v>29</c:v>
                </c:pt>
                <c:pt idx="18">
                  <c:v>17</c:v>
                </c:pt>
                <c:pt idx="19">
                  <c:v>12</c:v>
                </c:pt>
                <c:pt idx="20">
                  <c:v>7</c:v>
                </c:pt>
                <c:pt idx="21">
                  <c:v>15</c:v>
                </c:pt>
                <c:pt idx="22">
                  <c:v>36</c:v>
                </c:pt>
                <c:pt idx="23">
                  <c:v>45</c:v>
                </c:pt>
                <c:pt idx="24">
                  <c:v>20</c:v>
                </c:pt>
                <c:pt idx="25">
                  <c:v>17</c:v>
                </c:pt>
                <c:pt idx="26">
                  <c:v>38</c:v>
                </c:pt>
                <c:pt idx="27">
                  <c:v>16</c:v>
                </c:pt>
                <c:pt idx="28">
                  <c:v>8</c:v>
                </c:pt>
                <c:pt idx="29">
                  <c:v>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CC-4E2E-831B-5897D71109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41</c:v>
                </c:pt>
                <c:pt idx="1">
                  <c:v>4</c:v>
                </c:pt>
                <c:pt idx="2">
                  <c:v>11</c:v>
                </c:pt>
                <c:pt idx="3">
                  <c:v>39</c:v>
                </c:pt>
                <c:pt idx="4">
                  <c:v>36</c:v>
                </c:pt>
                <c:pt idx="5">
                  <c:v>42</c:v>
                </c:pt>
                <c:pt idx="6">
                  <c:v>28</c:v>
                </c:pt>
                <c:pt idx="7">
                  <c:v>61</c:v>
                </c:pt>
                <c:pt idx="8">
                  <c:v>14</c:v>
                </c:pt>
                <c:pt idx="9">
                  <c:v>7</c:v>
                </c:pt>
                <c:pt idx="10">
                  <c:v>2</c:v>
                </c:pt>
                <c:pt idx="11">
                  <c:v>33</c:v>
                </c:pt>
                <c:pt idx="12">
                  <c:v>38</c:v>
                </c:pt>
                <c:pt idx="13">
                  <c:v>52</c:v>
                </c:pt>
                <c:pt idx="14">
                  <c:v>40</c:v>
                </c:pt>
                <c:pt idx="15">
                  <c:v>6</c:v>
                </c:pt>
                <c:pt idx="16">
                  <c:v>19</c:v>
                </c:pt>
                <c:pt idx="17">
                  <c:v>79</c:v>
                </c:pt>
                <c:pt idx="18">
                  <c:v>39</c:v>
                </c:pt>
                <c:pt idx="19">
                  <c:v>25</c:v>
                </c:pt>
                <c:pt idx="20">
                  <c:v>23</c:v>
                </c:pt>
                <c:pt idx="21">
                  <c:v>44</c:v>
                </c:pt>
                <c:pt idx="22">
                  <c:v>21</c:v>
                </c:pt>
                <c:pt idx="23">
                  <c:v>8</c:v>
                </c:pt>
                <c:pt idx="24">
                  <c:v>40</c:v>
                </c:pt>
                <c:pt idx="25">
                  <c:v>51</c:v>
                </c:pt>
                <c:pt idx="26">
                  <c:v>61</c:v>
                </c:pt>
                <c:pt idx="27">
                  <c:v>34</c:v>
                </c:pt>
                <c:pt idx="28">
                  <c:v>29</c:v>
                </c:pt>
                <c:pt idx="29">
                  <c:v>28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CC-4E2E-831B-5897D71109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60</c:v>
                </c:pt>
                <c:pt idx="1">
                  <c:v>14</c:v>
                </c:pt>
                <c:pt idx="2">
                  <c:v>23</c:v>
                </c:pt>
                <c:pt idx="3">
                  <c:v>35</c:v>
                </c:pt>
                <c:pt idx="4">
                  <c:v>66</c:v>
                </c:pt>
                <c:pt idx="5">
                  <c:v>179</c:v>
                </c:pt>
                <c:pt idx="6">
                  <c:v>211</c:v>
                </c:pt>
                <c:pt idx="7">
                  <c:v>130</c:v>
                </c:pt>
                <c:pt idx="8">
                  <c:v>31</c:v>
                </c:pt>
                <c:pt idx="9">
                  <c:v>10</c:v>
                </c:pt>
                <c:pt idx="10">
                  <c:v>14</c:v>
                </c:pt>
                <c:pt idx="11">
                  <c:v>35</c:v>
                </c:pt>
                <c:pt idx="12">
                  <c:v>54</c:v>
                </c:pt>
                <c:pt idx="13">
                  <c:v>53</c:v>
                </c:pt>
                <c:pt idx="14">
                  <c:v>43</c:v>
                </c:pt>
                <c:pt idx="15">
                  <c:v>17</c:v>
                </c:pt>
                <c:pt idx="16">
                  <c:v>18</c:v>
                </c:pt>
                <c:pt idx="17">
                  <c:v>50</c:v>
                </c:pt>
                <c:pt idx="18">
                  <c:v>78</c:v>
                </c:pt>
                <c:pt idx="19">
                  <c:v>50</c:v>
                </c:pt>
                <c:pt idx="20">
                  <c:v>42</c:v>
                </c:pt>
                <c:pt idx="21">
                  <c:v>40</c:v>
                </c:pt>
                <c:pt idx="22">
                  <c:v>11</c:v>
                </c:pt>
                <c:pt idx="23">
                  <c:v>14</c:v>
                </c:pt>
                <c:pt idx="24">
                  <c:v>68</c:v>
                </c:pt>
                <c:pt idx="25">
                  <c:v>38</c:v>
                </c:pt>
                <c:pt idx="26">
                  <c:v>47</c:v>
                </c:pt>
                <c:pt idx="27">
                  <c:v>36</c:v>
                </c:pt>
                <c:pt idx="28">
                  <c:v>60</c:v>
                </c:pt>
                <c:pt idx="29">
                  <c:v>43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CC-4E2E-831B-5897D71109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9</c:v>
                </c:pt>
                <c:pt idx="1">
                  <c:v>17</c:v>
                </c:pt>
                <c:pt idx="2">
                  <c:v>0</c:v>
                </c:pt>
                <c:pt idx="3">
                  <c:v>7</c:v>
                </c:pt>
                <c:pt idx="4">
                  <c:v>4</c:v>
                </c:pt>
                <c:pt idx="5">
                  <c:v>9</c:v>
                </c:pt>
                <c:pt idx="6">
                  <c:v>1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8</c:v>
                </c:pt>
                <c:pt idx="12">
                  <c:v>7</c:v>
                </c:pt>
                <c:pt idx="13">
                  <c:v>9</c:v>
                </c:pt>
                <c:pt idx="14">
                  <c:v>10</c:v>
                </c:pt>
                <c:pt idx="15">
                  <c:v>8</c:v>
                </c:pt>
                <c:pt idx="16">
                  <c:v>1</c:v>
                </c:pt>
                <c:pt idx="17">
                  <c:v>8</c:v>
                </c:pt>
                <c:pt idx="18">
                  <c:v>5</c:v>
                </c:pt>
                <c:pt idx="19">
                  <c:v>3</c:v>
                </c:pt>
                <c:pt idx="20">
                  <c:v>5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4</c:v>
                </c:pt>
                <c:pt idx="25">
                  <c:v>5</c:v>
                </c:pt>
                <c:pt idx="26">
                  <c:v>6</c:v>
                </c:pt>
                <c:pt idx="27">
                  <c:v>3</c:v>
                </c:pt>
                <c:pt idx="28">
                  <c:v>5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FCC-4E2E-831B-5897D71109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41</c:v>
                </c:pt>
                <c:pt idx="1">
                  <c:v>12</c:v>
                </c:pt>
                <c:pt idx="2">
                  <c:v>20</c:v>
                </c:pt>
                <c:pt idx="3">
                  <c:v>26</c:v>
                </c:pt>
                <c:pt idx="4">
                  <c:v>29</c:v>
                </c:pt>
                <c:pt idx="5">
                  <c:v>35</c:v>
                </c:pt>
                <c:pt idx="6">
                  <c:v>19</c:v>
                </c:pt>
                <c:pt idx="7">
                  <c:v>23</c:v>
                </c:pt>
                <c:pt idx="8">
                  <c:v>20</c:v>
                </c:pt>
                <c:pt idx="9">
                  <c:v>15</c:v>
                </c:pt>
                <c:pt idx="10">
                  <c:v>6</c:v>
                </c:pt>
                <c:pt idx="11">
                  <c:v>35</c:v>
                </c:pt>
                <c:pt idx="12">
                  <c:v>20</c:v>
                </c:pt>
                <c:pt idx="13">
                  <c:v>32</c:v>
                </c:pt>
                <c:pt idx="14">
                  <c:v>25</c:v>
                </c:pt>
                <c:pt idx="15">
                  <c:v>15</c:v>
                </c:pt>
                <c:pt idx="16">
                  <c:v>9</c:v>
                </c:pt>
                <c:pt idx="17">
                  <c:v>19</c:v>
                </c:pt>
                <c:pt idx="18">
                  <c:v>39</c:v>
                </c:pt>
                <c:pt idx="19">
                  <c:v>45</c:v>
                </c:pt>
                <c:pt idx="20">
                  <c:v>28</c:v>
                </c:pt>
                <c:pt idx="21">
                  <c:v>193</c:v>
                </c:pt>
                <c:pt idx="22">
                  <c:v>38</c:v>
                </c:pt>
                <c:pt idx="23">
                  <c:v>5</c:v>
                </c:pt>
                <c:pt idx="24">
                  <c:v>27</c:v>
                </c:pt>
                <c:pt idx="25">
                  <c:v>34</c:v>
                </c:pt>
                <c:pt idx="26">
                  <c:v>47</c:v>
                </c:pt>
                <c:pt idx="27">
                  <c:v>21</c:v>
                </c:pt>
                <c:pt idx="28">
                  <c:v>21</c:v>
                </c:pt>
                <c:pt idx="29">
                  <c:v>14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FCC-4E2E-831B-5897D711096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19</c:v>
                </c:pt>
                <c:pt idx="1">
                  <c:v>3</c:v>
                </c:pt>
                <c:pt idx="2">
                  <c:v>5</c:v>
                </c:pt>
                <c:pt idx="3">
                  <c:v>44</c:v>
                </c:pt>
                <c:pt idx="4">
                  <c:v>7</c:v>
                </c:pt>
                <c:pt idx="5">
                  <c:v>24</c:v>
                </c:pt>
                <c:pt idx="6">
                  <c:v>7</c:v>
                </c:pt>
                <c:pt idx="7">
                  <c:v>12</c:v>
                </c:pt>
                <c:pt idx="8">
                  <c:v>6</c:v>
                </c:pt>
                <c:pt idx="9">
                  <c:v>4</c:v>
                </c:pt>
                <c:pt idx="10">
                  <c:v>7</c:v>
                </c:pt>
                <c:pt idx="11">
                  <c:v>15</c:v>
                </c:pt>
                <c:pt idx="12">
                  <c:v>37</c:v>
                </c:pt>
                <c:pt idx="13">
                  <c:v>41</c:v>
                </c:pt>
                <c:pt idx="14">
                  <c:v>43</c:v>
                </c:pt>
                <c:pt idx="15">
                  <c:v>39</c:v>
                </c:pt>
                <c:pt idx="16">
                  <c:v>29</c:v>
                </c:pt>
                <c:pt idx="17">
                  <c:v>40</c:v>
                </c:pt>
                <c:pt idx="18">
                  <c:v>32</c:v>
                </c:pt>
                <c:pt idx="19">
                  <c:v>43</c:v>
                </c:pt>
                <c:pt idx="20">
                  <c:v>43</c:v>
                </c:pt>
                <c:pt idx="21">
                  <c:v>20</c:v>
                </c:pt>
                <c:pt idx="22">
                  <c:v>3</c:v>
                </c:pt>
                <c:pt idx="23">
                  <c:v>2</c:v>
                </c:pt>
                <c:pt idx="24">
                  <c:v>36</c:v>
                </c:pt>
                <c:pt idx="25">
                  <c:v>26</c:v>
                </c:pt>
                <c:pt idx="26">
                  <c:v>26</c:v>
                </c:pt>
                <c:pt idx="27">
                  <c:v>25</c:v>
                </c:pt>
                <c:pt idx="28">
                  <c:v>26</c:v>
                </c:pt>
                <c:pt idx="29">
                  <c:v>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FCC-4E2E-831B-5897D711096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16</c:v>
                </c:pt>
                <c:pt idx="1">
                  <c:v>3</c:v>
                </c:pt>
                <c:pt idx="2">
                  <c:v>18</c:v>
                </c:pt>
                <c:pt idx="3">
                  <c:v>28</c:v>
                </c:pt>
                <c:pt idx="4">
                  <c:v>20</c:v>
                </c:pt>
                <c:pt idx="5">
                  <c:v>95</c:v>
                </c:pt>
                <c:pt idx="6">
                  <c:v>46</c:v>
                </c:pt>
                <c:pt idx="7">
                  <c:v>28</c:v>
                </c:pt>
                <c:pt idx="8">
                  <c:v>12</c:v>
                </c:pt>
                <c:pt idx="9">
                  <c:v>4</c:v>
                </c:pt>
                <c:pt idx="10">
                  <c:v>8</c:v>
                </c:pt>
                <c:pt idx="11">
                  <c:v>22</c:v>
                </c:pt>
                <c:pt idx="12">
                  <c:v>45</c:v>
                </c:pt>
                <c:pt idx="13">
                  <c:v>37</c:v>
                </c:pt>
                <c:pt idx="14">
                  <c:v>27</c:v>
                </c:pt>
                <c:pt idx="15">
                  <c:v>22</c:v>
                </c:pt>
                <c:pt idx="16">
                  <c:v>6</c:v>
                </c:pt>
                <c:pt idx="17">
                  <c:v>23</c:v>
                </c:pt>
                <c:pt idx="18">
                  <c:v>14</c:v>
                </c:pt>
                <c:pt idx="19">
                  <c:v>20</c:v>
                </c:pt>
                <c:pt idx="20">
                  <c:v>18</c:v>
                </c:pt>
                <c:pt idx="21">
                  <c:v>30</c:v>
                </c:pt>
                <c:pt idx="22">
                  <c:v>10</c:v>
                </c:pt>
                <c:pt idx="23">
                  <c:v>10</c:v>
                </c:pt>
                <c:pt idx="24">
                  <c:v>35</c:v>
                </c:pt>
                <c:pt idx="25">
                  <c:v>27</c:v>
                </c:pt>
                <c:pt idx="26">
                  <c:v>81</c:v>
                </c:pt>
                <c:pt idx="27">
                  <c:v>19</c:v>
                </c:pt>
                <c:pt idx="28">
                  <c:v>26</c:v>
                </c:pt>
                <c:pt idx="29">
                  <c:v>9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FCC-4E2E-831B-5897D7110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904264"/>
        <c:axId val="375902624"/>
      </c:lineChart>
      <c:dateAx>
        <c:axId val="37590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02624"/>
        <c:crosses val="autoZero"/>
        <c:auto val="1"/>
        <c:lblOffset val="100"/>
        <c:baseTimeUnit val="days"/>
      </c:dateAx>
      <c:valAx>
        <c:axId val="37590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0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152</c:v>
                </c:pt>
                <c:pt idx="1">
                  <c:v>156</c:v>
                </c:pt>
                <c:pt idx="2">
                  <c:v>313</c:v>
                </c:pt>
                <c:pt idx="3">
                  <c:v>221</c:v>
                </c:pt>
                <c:pt idx="4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2-46BC-A6D1-E3867C68A6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E2-46BC-A6D1-E3867C68A6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38</c:v>
                </c:pt>
                <c:pt idx="1">
                  <c:v>1</c:v>
                </c:pt>
                <c:pt idx="2">
                  <c:v>12</c:v>
                </c:pt>
                <c:pt idx="3">
                  <c:v>8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E2-46BC-A6D1-E3867C68A6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90</c:v>
                </c:pt>
                <c:pt idx="1">
                  <c:v>2</c:v>
                </c:pt>
                <c:pt idx="2">
                  <c:v>20</c:v>
                </c:pt>
                <c:pt idx="3">
                  <c:v>22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E2-46BC-A6D1-E3867C68A6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E2-46BC-A6D1-E3867C68A6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E2-46BC-A6D1-E3867C68A6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E2-46BC-A6D1-E3867C68A62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60</c:v>
                </c:pt>
                <c:pt idx="1">
                  <c:v>5</c:v>
                </c:pt>
                <c:pt idx="2">
                  <c:v>5</c:v>
                </c:pt>
                <c:pt idx="3">
                  <c:v>7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2E2-46BC-A6D1-E3867C68A62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E2-46BC-A6D1-E3867C68A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20496"/>
        <c:axId val="392318856"/>
      </c:barChart>
      <c:catAx>
        <c:axId val="39232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8856"/>
        <c:crosses val="autoZero"/>
        <c:auto val="1"/>
        <c:lblAlgn val="ctr"/>
        <c:lblOffset val="100"/>
        <c:noMultiLvlLbl val="0"/>
      </c:catAx>
      <c:valAx>
        <c:axId val="39231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2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CDDB-80BB-46FA-967E-9E308A18AF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5F436-8EDE-4BBA-9D2E-B4CFE9BC80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88955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E4027-288F-4876-A514-C998F0AF4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DD81D-E2DB-4E23-BD8E-439858A06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29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90324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417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606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56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837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95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134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033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449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48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151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830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593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298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3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41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69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09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7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24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4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2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34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538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DF096-E47B-4BEA-9AA7-BCC5F5A9E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135489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9E71-E056-4CF0-9ED0-6138E6B64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ABCDE5-B1CA-4DB8-A807-A4BD69E5C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460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01613-01B8-478C-9ACA-7AD3B0886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7E084-AD32-46AA-BE86-406511156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213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B1DAD-CCB8-481C-B089-2B0F65F73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884DFA-BDF5-412C-A8B0-43B9A55697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294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C8632-C397-487F-A26E-4603F8C9D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694D1-8EB9-4062-93BC-40856BE1E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681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F7B43-2FEE-493C-9E0F-694904E73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DAE25B-546D-4851-9EB3-990BE7A483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4769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B053B-E074-4BB5-98CF-D6DC0C4D6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AA806-3626-4A5A-8819-8F0B93BB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09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68E63-7FB4-4DB9-B8DC-0D1824503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ADE01-89F4-4192-B25D-D5909C6259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096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F3999-BC39-4CDF-AB33-D730901AC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6451D-F549-400F-B9BA-80433B52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4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7EF2B-2956-427E-9139-B9F1B3573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2DAC6-269D-4E92-9854-D31202224D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8038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4FDCB-E093-49F8-8EF7-FA231AAB1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769E3-588A-49FF-BDCD-BA04767E6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65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35BB8-BD33-4E2F-870D-93C229E02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3379EF-83FF-4147-8BA5-673A73D02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616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40635-0C99-4AEC-92B2-BC4C63B5F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55DF6-AB5A-4C1D-B54B-DA8961D7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72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08EDA-6895-4B67-A2E6-E54B8265B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C533CF-99AE-4F1D-B1A0-53A0002A81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5719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BA853-750A-44EB-9BD1-C7F3A46C3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AFA2A-A73D-4413-88F9-14E24CEC9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601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0757-DBB8-458C-AB7D-AE675EF31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E149A-CEA9-44B4-9936-359A32A74F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061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392E9-0DFD-4BC9-AD62-779AFACEA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5FFE-56C0-4193-ABD2-337CF447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25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A3B5B-65A1-4B62-B901-F6E85726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CFD8CC-866C-46ED-AF78-7D6948155F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028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884F9-E176-4021-96DD-DEE5FFF90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8C2E1-BD29-4D39-8008-7343D9F6F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155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E967D-E2D2-4B6B-9875-C7928BFB3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DB3312-4451-487B-9337-C97E49FECF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27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B284C-527F-42BE-9DCF-F8B1B38BC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A725C-6863-4DD0-880D-1D91804B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3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7CC32-8548-4ACC-AC04-9F27BF111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1077E-4AB4-430A-B067-5E3671DAE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167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08176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908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887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899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66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67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1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- 2017-09-06 16:38:54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¡Cumplimos 195 años junto a todos los bonaerenses por eso quisimos darles una sorpresa! https://t.co/bS8iEknPqh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4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- 2017-09-05 15:44:22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¿Necesitás información sobre nuestros Créditos Hipotecarios? Tenemos una línea exclusiva para atender tus consultas. ☎️ https://t.co/xEdiNd4UmJ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46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- 2017-08-25 09:30:04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 pierdas #AmaLuna @Cirque! Comprá tu entrada en la preventa exclusiva de tus Tarjetas Galicia hasta el 31/8 https://t.co/tb4Paz8AwD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27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- 2017-08-18 18:24:05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¡Seguimos creciendo! Sumamos una nueva sucursal en Mar del Plata. Los esperamos. #Expansión2017 https://t.co/uvpmio8xuX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55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- 2017-08-11 10:00:02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¿Necesitás información sobre nuestros Créditos Hipotecarios? Tenemos una línea exclusiva para atender tus consultas. ☎️ https://t.co/OA0oG52iut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31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- 2017-08-14 11:21:10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Sandra y Elvis disfrutan de una nueva casa junto a sus hijas. 👨‍👩‍👧‍👧#MiHistoriaMiBanco
Envianos tu historia a bancodehistorias@bpba.com.ar https://t.co/k57PzEt22W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93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7B0CA-705A-4B87-97B4-1CAC7978D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811329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457FC-FD5B-438B-BE56-7C408E7E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990CD-4487-447C-A30B-CA6DBBE22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434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50901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392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480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546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2722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2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- 2017-09-06 10:56:45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cumplimos 195 años junto a todos los bonaerenses! 🎂🎉 https://t.co/3hchR6cvLX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5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- 2017-08-17 15:40:21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¿Ya pensaste cómo vas a reformar tu casa? 🏡 Conocé el #HipotecarioSocial de @bancoprovincia. 
Más info: https://t.co/0BxTU64N3C https://t.co/lPeuhJA5XY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22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- 2017-08-15 15:27:55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gustaría tener una moto? 🛵 Conseguila con los Préstamos #TuMoto de @bancoprovincia acá: https://t.co/pI7A23TNfS 😊 https://t.co/yHxCBd4aMd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97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- 2017-08-17 19:43:02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nueva etapa para todos en Santander Río. Más información: https://t.co/f6zjpLDLq3 https://t.co/uihYYqcCNB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1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- 2017-09-06 19:28:58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Celebramos nuestro 195° aniversario en todas las sucursales. ¡Mirá! 🎂🎉 https://t.co/xcYbVwL5Es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6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- 2017-09-03 11:00:04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#DíaDeLasTías! Sean como sean, ¡siempre son lo más y nos bancan en todas! A saludarlas en su día con un RT. 💕 https://t.co/J67dyJ2DZn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182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7787B-736F-4897-A318-A2BCB2C9C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219043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3BDF2-B4D1-49EA-B2A4-155FFF18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7DD6C-C0C5-4638-87A2-78517FE00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956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7997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362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956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607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68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080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88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- 2017-08-29 10:50:26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Sentí la libertad del viento en la cara con #TuMoto 🛵 Conocé las características del crédito de @bancoprovincia acá: https://t.co/pI7A23TNfS https://t.co/B6OgfaJ8kC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24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- 2017-08-23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 pierdas #AmaLuna @Cirque! Comprá tu entrada en la preventa exclusiva de tus Tarjetas Galicia hasta el 31/8. https://t.co/tb4Paz8AwD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3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- 2017-08-15 10:00:04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sabemos lo que es descubrir que tu regalo es un juguete y no ropa... 😁🛍🎮🎲🏓⚽🚗👏🎁 #DíaDelNiño #FelizDía https://t.co/USpSr4B77t https://t.co/TwMTU882My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89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- 2017-09-05 10:05:06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Llegá más lejos con #TuAuto junto a @bancoprovincia. 🚙 ¡Contanos a dónde harías tu primer paseo! 🗺️ Conocé más en: https://t.co/vx7U0ixIEP https://t.co/JCkI05pOsi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9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- 2017-08-23 09:00:03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las mejores exposiciones en MALBA ❤   Con tus tarjetas ICBC, tenés 20% off en entradas #Potenciate https://t.co/t1U981G6pQ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61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- 2017-09-01 15:05:45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¿Vivís en Villa del Parque? Te presentamos la nueva sucursal en Nogoyá 3151, CABA. ¡Vení a conocerla! #ExpansiónGalicia https://t.co/ZcZ0lUdoul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58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8C08F-2484-407D-95DF-C5DBDC462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868581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5D89-8938-4FCD-9308-661418520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838CB-3BD0-4D9A-913C-72672DA53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026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4332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45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05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2210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539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283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88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- 2017-08-16 08:30:01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es miércoles de súper ahorro! 🛒 Disfrutá un 50% de descuento en supermercados adheridos. Mirá toda la info en: https://t.co/9Mo1lqfoCi https://t.co/8qWGuy682v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62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- 2017-08-14 09:58:54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#ICBCMobileBanking, podés consultar tus inversiones desde tu celular! Descargate la app y hacé tu 1° login📱👍
▶ https://t.co/VT7ZB1xSEj https://t.co/D0GxQy8Hoy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3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- 2017-09-04 09:00:04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¡Seguimos creciendo para estar más cerca de nuestros clientes! #ExpansiónGalicia https://t.co/jbQ7V0ErUX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81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- 2017-08-19 11:00:07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preparamos para el #DíaDelNiño con esta encuesta! ¿Qué preferís vos? ¡Elegí con ❤ o RT! https://t.co/BZSD77bd1F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41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- 2017-08-16 10:52:23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@Falabella_ar: Hasta el 20/08 tenés 25% de ahorro y hasta 3 cuotas s/interés con @BancoGalicia https://t.co/IrP8whQlmd https://t.co/PmpY…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3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- 2017-08-20 11:00:06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#DíaDelNiño! A celebrar este amor tan grande con muchos ❤ y dedicatorias con emojis para ellos. 😄😍 https://t.co/6S0oAJvSnJ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010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CC13E-CC7D-4B35-9E6A-0058497B6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172116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4B07B-A95E-46C0-A0E4-71BA6A11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23B8DA-019C-416C-872E-D3696D9BF1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221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982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790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28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334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676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062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3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- 2017-08-21 15:07:13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Prepará tus tarjetas @bancoprovincia para el miércoles de súper ahorro en supermercados adheridos.
Tope de reintegro mensual unificado $1500 https://t.co/B9UpIRGsRt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76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56025-B086-44BF-8F0A-A7C122116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487753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67E85-4F01-4075-96AA-C891C0C2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A92013-F9B0-48C7-931E-9A42AF4DEB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015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3BAE1-95A9-46C8-B2A1-F1E4137C9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CB553-6382-426A-B289-1585017E8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702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1B9D-5B24-456F-97F5-FD74FA97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DFE4C-BC54-4F27-B888-BB66B3274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130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50855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9508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968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889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41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@ParoCivicoNacio - 2017-08-23 12:26:00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#morcilentos #BuenMiercoles @bancosantander @SantanderRio @carlosslim @alferdez @Repsol @Estrella_Rafa @HEMagnetto https://t.co/hJEkZCJJXv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5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@cocosily - 2017-08-24 19:14:46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pedirles si pueden re tuitear esto @SantanderRio me está bloqueando mi cuenta y no puedo hacer nada!!! Son el peor banco del mundo!!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17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@Desesquerdizada - 2017-09-10 21:10:47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Será que @santander_br, @bancosantander e @SantanderRio irão financiar essa exposição inclusiva e que gerará reflex… https://t.co/Re5P5329ma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5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@cocosily - 2017-08-24 19:17:03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Muchachada: si pueden retuiteen, @SantanderRio por problemas administrativos no me permite operar no puedo pagar ni el colegio de mis hijos!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3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@Desesquerdizada - 2017-09-10 22:16:31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Bora financiar essa ideia @Desesquerdizada? @santander_br, @bancosantander e @SantanderRio, só depende de vocês. https://t.co/cE06ZDy4Q4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30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@T4FArgentina - 2017-08-11 16:09:46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¡AGENDALO! 👉 Hoy, a las 20 hs, comienza la #Preventa @Banco_Patagonia para @FifthHarmony por @ticketportalar 🎫🎶🎙️ https://t.co/UYdNzpmgMz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6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@daniarcucci - 2017-08-29 23:16:05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¿Algo más desprolijo y complicado que los pases de Tevez y de Alario? Pasar del Citi al @SantanderRio... https://t.co/S3l5vsKqAa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41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6AA1D-75A5-44C4-BE40-A27395E53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836608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B27FD-706A-4E1F-9EC1-849DDDAE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74318-B6A5-44B8-B1F2-F2F514ED5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769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728111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0752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985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995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3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@GabiCazap - 2017-08-14 22:52:07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RT@HambreCero RT@fertso #DonarOrganosSalvaVidas #UnCorazonParaJuanPablo Hagamos Una  @SergioOPalazzo @bancoprovincia https://t.co/pv5XZ4rhHd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39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@leandrocahn - 2017-09-04 11:00:21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@SantanderRio, esto es un toquecito ilegal. Fijate. Después hablamos. https://t.co/biIQ9YvW3Q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31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@T4FArgentina - 2017-08-11 20:02:00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#Preventa 📢 Ya podés comprar con @Banco_Patagonia para @FifthHarmony 💳  15% desc y 3 cuotas en @ticketportalar 👉… https://t.co/z17cRUGuwU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95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@Ilisp_org - 2017-09-10 21:11:08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Será que @santander_br, @bancosantander e @SantanderRio irão financiar essa exposição inclusiva e que gerará reflex… https://t.co/1moLQGRTuW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63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@UNICEFargentina - 2017-08-12 17:23:52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recaudación parcial peesentada por @Supervielle_ARG de $20.260.172💪👍🙌. Gracias a todos los que llaman al 0810-333-4455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4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@cocosily - 2017-08-24 19:19:35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por los retuits es una vergüenza @SantanderRio adquiere un banco y te dejan sin poder operar tu plata!!!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@cocosily - 2017-08-24 19:21:12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Muchachada si tienen cuenta en el @SantanderRio rajen lo antes posible!!!!!!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08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CB460-BF0F-4AA2-9932-C33D48B31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217157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F8D0C-554F-4BD6-B027-1D70244D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D5DFA-A981-4A28-B023-F4067CD26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043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883123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8713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2798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0884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8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- 2017-09-07 22:20:52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 años del triunfo en el debut del Mundial ante Francia. Historia pura de Los Pumas https://t.co/3SyGaQ4dJR @ICBCArgentina Sponsor Oficial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28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@cocosily - 2017-08-24 19:18:03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cuando todos mis vencimientos se caigan @SantanderRio se va a hacer cargo de los intereses que me cobren???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3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@connieansaldi - 2017-09-04 16:04:13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Necesito q @SantanderRio se comunique conmigo URG.El cajero me comió el cheque del sueldo y el Call Center NO ANDA.Pésimos en At al Cliente.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85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@AgustinCanapino - 2017-09-02 21:18:23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#STC2000 #CallejeroSF ¡Excelente podio en la carrera nocturna! 🏆✊😃 @Banco_Patagonia @YPFoficial @EquipoChevrolet… https://t.co/7D2WvDrjYF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26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@juaniduc - 2017-08-25 17:19:56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@SusanaBrambilla @normymdq @EmbajadaEEUUarg @DEAHQ @INTERPOL_HQ @EPN @Citi @SantanderRio @CNNEE @europapress… https://t.co/39TeaGABOG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38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@daniarcucci - 2017-09-01 10:18:17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¿No funcionó la sociedad Messi-Dybala? Peor funciona el pase del Citi al @SantanderRio: no aciertan un pase, muchac… https://t.co/N3CdRmNUea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443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47C83-7142-42A8-8410-01666C4DC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253103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5B38-598D-4581-909A-69E347359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5444E-640A-4079-9332-3BA868D09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168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76929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80560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7602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8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@PabloAlvasep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(591), @ICBCArgentina (2), @BBVAFrancesArg (5), @BancoGalicia (2),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0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@juaniduc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6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@Charly_Brasil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67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@santander_resp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63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@GabrielBurin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32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(28), @Banco_Patagonia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1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@exclientesciti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(44), @BBVAFrancesArg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1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@Matiuspl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2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@Tete_Arellano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3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@elmetalesasi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25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CB504-DA07-4004-8BCD-40ACCF605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5272553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0F32-85E3-45AB-A12C-9FC7ADA4E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05B80-1C6B-4BDB-B90B-BA5E2283A2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4387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76432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60429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4763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@amartino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30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@yvitabonnet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4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@RSMSCH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9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@esdfok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@CT_PET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(1), @BancoGalicia (1), @BancoCiudad (25), @bancoprovincia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45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@Anita_Berta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(25), 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@marcosclu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8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@Ale_Urru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3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(1), @BancoCiudad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98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@froscampelo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957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FA498-1566-4E25-ABE1-A4E154CB7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894348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EF87-D263-40B2-90EB-32F99B4CB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89C60-8F6C-4990-85E4-A562BE44BB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2658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C7292-6A7A-4FB2-A7EA-927C9F3E3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238E7-402A-41FF-B332-1BCE07DA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995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039E-0D96-49A2-8F98-6523D9326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326E8-751C-4B01-9560-B160B6CF71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31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788803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3179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409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879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4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@danielos873 - 2017-09-10 21:49:24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consulta: este mes de Septiembre, que dias está el descuento del 50%??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3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@verito_di - 2017-09-10 20:46:46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Cuándo es el 50%?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3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@lorecala88 - 2017-09-10 20:39:07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Es lamentable el servicio que prestan, uds están en falta, no tengo porque llamarlos 24/7, ok?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 08:43:53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8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@ramirocelora - 2017-09-10 20:23:12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consulta: El 20 y 27 de septiembre es el 50% de descuento en supermercados con débito y tarjetas de crédito????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89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@gigidesanmartin - 2017-09-10 19:20:17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está promo es comprando telefónicamente o x la web?? No está claro, dice dos cosas distintas la com… https://t.co/Iq62pEe83B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 10:13:42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78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@rmontaltomail - 2017-09-10 17:56:22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para manejar hbanking de Advanced van a dar créditos para q compremos la PC adecuada ? #solucionenelkilombo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 08:21:28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6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@Cuacko - 2017-09-10 16:38:29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¡Hey!, hola, ¿Puedo hacer una transferencia desde Argentina hacía México con tarjeta de México? Respondan, la app no me sirve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 16:49:39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166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65557-2B36-4121-8651-72FE60DCB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943866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74E63-A9CE-4528-BD4D-17FD365E7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17CDFB-5199-4F61-AB92-D494063627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1386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590714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005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718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383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54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@NachKg - 2017-09-10 16:33:44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hola, necesitaría ayuda con la suscripción de france go. Me pueden ayudar por acá?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 10:20:44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47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@jorgeagsantos - 2017-09-10 16:25:52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como puedo reclamar por mala atención del Banco?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10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@halo1808 - 2017-09-10 16:22:53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el finde..Querés agregar un nuevo destinatario? Querés hacer una transferencia? Intente mas tarde..Otra buena del @SantanderRio.JOYA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 16:42:01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39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A3FB4-9B71-4DB4-A099-C0B8F5660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083955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1490</Words>
  <Application>Microsoft Office PowerPoint</Application>
  <PresentationFormat>On-screen Show (4:3)</PresentationFormat>
  <Paragraphs>590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2017-09-13T17:24:30Z</dcterms:created>
  <dcterms:modified xsi:type="dcterms:W3CDTF">2017-09-13T17:25:36Z</dcterms:modified>
</cp:coreProperties>
</file>