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2504</c:v>
                </c:pt>
                <c:pt idx="1">
                  <c:v>2507</c:v>
                </c:pt>
                <c:pt idx="2">
                  <c:v>2511</c:v>
                </c:pt>
                <c:pt idx="3">
                  <c:v>2515</c:v>
                </c:pt>
                <c:pt idx="4">
                  <c:v>2526</c:v>
                </c:pt>
                <c:pt idx="5">
                  <c:v>2543</c:v>
                </c:pt>
                <c:pt idx="6">
                  <c:v>2560</c:v>
                </c:pt>
                <c:pt idx="7">
                  <c:v>2571</c:v>
                </c:pt>
                <c:pt idx="8">
                  <c:v>2592</c:v>
                </c:pt>
                <c:pt idx="9">
                  <c:v>2597</c:v>
                </c:pt>
                <c:pt idx="10">
                  <c:v>2611</c:v>
                </c:pt>
                <c:pt idx="11">
                  <c:v>2623</c:v>
                </c:pt>
                <c:pt idx="12">
                  <c:v>2641</c:v>
                </c:pt>
                <c:pt idx="13">
                  <c:v>2648</c:v>
                </c:pt>
                <c:pt idx="14">
                  <c:v>2656</c:v>
                </c:pt>
                <c:pt idx="15">
                  <c:v>2658</c:v>
                </c:pt>
                <c:pt idx="16">
                  <c:v>2671</c:v>
                </c:pt>
                <c:pt idx="17">
                  <c:v>2705</c:v>
                </c:pt>
                <c:pt idx="18">
                  <c:v>2753</c:v>
                </c:pt>
                <c:pt idx="19">
                  <c:v>2803</c:v>
                </c:pt>
                <c:pt idx="20">
                  <c:v>2852</c:v>
                </c:pt>
                <c:pt idx="21">
                  <c:v>2900</c:v>
                </c:pt>
                <c:pt idx="22">
                  <c:v>2949</c:v>
                </c:pt>
                <c:pt idx="23">
                  <c:v>2997</c:v>
                </c:pt>
                <c:pt idx="24">
                  <c:v>3035</c:v>
                </c:pt>
                <c:pt idx="25">
                  <c:v>3052</c:v>
                </c:pt>
                <c:pt idx="26">
                  <c:v>3068</c:v>
                </c:pt>
                <c:pt idx="27">
                  <c:v>3085</c:v>
                </c:pt>
                <c:pt idx="28">
                  <c:v>3102</c:v>
                </c:pt>
                <c:pt idx="29">
                  <c:v>3113</c:v>
                </c:pt>
                <c:pt idx="30">
                  <c:v>3127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F4-472B-825A-D707316E6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531360"/>
        <c:axId val="233532672"/>
      </c:lineChart>
      <c:dateAx>
        <c:axId val="233531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32672"/>
        <c:crosses val="autoZero"/>
        <c:auto val="1"/>
        <c:lblOffset val="100"/>
        <c:baseTimeUnit val="days"/>
      </c:dateAx>
      <c:valAx>
        <c:axId val="23353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3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4E-4210-9356-69CA7999F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208024"/>
        <c:axId val="235207368"/>
      </c:radarChart>
      <c:catAx>
        <c:axId val="23520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7368"/>
        <c:crosses val="autoZero"/>
        <c:auto val="1"/>
        <c:lblAlgn val="ctr"/>
        <c:lblOffset val="100"/>
        <c:noMultiLvlLbl val="0"/>
      </c:catAx>
      <c:valAx>
        <c:axId val="23520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22</c:v>
                </c:pt>
                <c:pt idx="2">
                  <c:v>25</c:v>
                </c:pt>
                <c:pt idx="3">
                  <c:v>23</c:v>
                </c:pt>
                <c:pt idx="4">
                  <c:v>17</c:v>
                </c:pt>
                <c:pt idx="5">
                  <c:v>17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3E-4F96-B593-89A28E3A5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992816"/>
        <c:axId val="300991832"/>
      </c:barChart>
      <c:catAx>
        <c:axId val="30099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1832"/>
        <c:crosses val="autoZero"/>
        <c:auto val="1"/>
        <c:lblAlgn val="ctr"/>
        <c:lblOffset val="100"/>
        <c:noMultiLvlLbl val="0"/>
      </c:catAx>
      <c:valAx>
        <c:axId val="30099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139</c:v>
                </c:pt>
                <c:pt idx="1">
                  <c:v>139</c:v>
                </c:pt>
                <c:pt idx="2">
                  <c:v>139</c:v>
                </c:pt>
                <c:pt idx="3">
                  <c:v>139</c:v>
                </c:pt>
                <c:pt idx="4">
                  <c:v>139</c:v>
                </c:pt>
                <c:pt idx="5">
                  <c:v>139</c:v>
                </c:pt>
                <c:pt idx="6">
                  <c:v>139</c:v>
                </c:pt>
                <c:pt idx="7">
                  <c:v>139</c:v>
                </c:pt>
                <c:pt idx="8">
                  <c:v>139</c:v>
                </c:pt>
                <c:pt idx="9">
                  <c:v>139</c:v>
                </c:pt>
                <c:pt idx="10">
                  <c:v>139</c:v>
                </c:pt>
                <c:pt idx="11">
                  <c:v>139</c:v>
                </c:pt>
                <c:pt idx="12">
                  <c:v>139</c:v>
                </c:pt>
                <c:pt idx="13">
                  <c:v>139</c:v>
                </c:pt>
                <c:pt idx="14">
                  <c:v>139</c:v>
                </c:pt>
                <c:pt idx="15">
                  <c:v>139</c:v>
                </c:pt>
                <c:pt idx="16">
                  <c:v>139</c:v>
                </c:pt>
                <c:pt idx="17">
                  <c:v>139</c:v>
                </c:pt>
                <c:pt idx="18">
                  <c:v>136</c:v>
                </c:pt>
                <c:pt idx="19">
                  <c:v>136</c:v>
                </c:pt>
                <c:pt idx="20">
                  <c:v>136</c:v>
                </c:pt>
                <c:pt idx="21">
                  <c:v>136</c:v>
                </c:pt>
                <c:pt idx="22">
                  <c:v>136</c:v>
                </c:pt>
                <c:pt idx="23">
                  <c:v>136</c:v>
                </c:pt>
                <c:pt idx="24">
                  <c:v>136</c:v>
                </c:pt>
                <c:pt idx="25">
                  <c:v>136</c:v>
                </c:pt>
                <c:pt idx="26">
                  <c:v>136</c:v>
                </c:pt>
                <c:pt idx="27">
                  <c:v>128</c:v>
                </c:pt>
                <c:pt idx="28">
                  <c:v>128</c:v>
                </c:pt>
                <c:pt idx="29">
                  <c:v>128</c:v>
                </c:pt>
                <c:pt idx="30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6F-4007-8CF8-531A91907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881344"/>
        <c:axId val="301882328"/>
      </c:lineChart>
      <c:dateAx>
        <c:axId val="301881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82328"/>
        <c:crosses val="autoZero"/>
        <c:auto val="1"/>
        <c:lblOffset val="100"/>
        <c:baseTimeUnit val="days"/>
      </c:dateAx>
      <c:valAx>
        <c:axId val="30188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8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14393036</c:v>
                </c:pt>
                <c:pt idx="1">
                  <c:v>14396702</c:v>
                </c:pt>
                <c:pt idx="2">
                  <c:v>14400432</c:v>
                </c:pt>
                <c:pt idx="3">
                  <c:v>14403323</c:v>
                </c:pt>
                <c:pt idx="4">
                  <c:v>14405634</c:v>
                </c:pt>
                <c:pt idx="5">
                  <c:v>14466205</c:v>
                </c:pt>
                <c:pt idx="6">
                  <c:v>14466205</c:v>
                </c:pt>
                <c:pt idx="7">
                  <c:v>14599315</c:v>
                </c:pt>
                <c:pt idx="8">
                  <c:v>14599315</c:v>
                </c:pt>
                <c:pt idx="9">
                  <c:v>14756000</c:v>
                </c:pt>
                <c:pt idx="10">
                  <c:v>14823044</c:v>
                </c:pt>
                <c:pt idx="11">
                  <c:v>14896767</c:v>
                </c:pt>
                <c:pt idx="12">
                  <c:v>14896767</c:v>
                </c:pt>
                <c:pt idx="13">
                  <c:v>14953337</c:v>
                </c:pt>
                <c:pt idx="14">
                  <c:v>15040480</c:v>
                </c:pt>
                <c:pt idx="15">
                  <c:v>15180934</c:v>
                </c:pt>
                <c:pt idx="16">
                  <c:v>15252621</c:v>
                </c:pt>
                <c:pt idx="17">
                  <c:v>15318578</c:v>
                </c:pt>
                <c:pt idx="18">
                  <c:v>15441541</c:v>
                </c:pt>
                <c:pt idx="19">
                  <c:v>15770643</c:v>
                </c:pt>
                <c:pt idx="20">
                  <c:v>16036926</c:v>
                </c:pt>
                <c:pt idx="21">
                  <c:v>16280659</c:v>
                </c:pt>
                <c:pt idx="22">
                  <c:v>16488058</c:v>
                </c:pt>
                <c:pt idx="23">
                  <c:v>16895715</c:v>
                </c:pt>
                <c:pt idx="24">
                  <c:v>17255902</c:v>
                </c:pt>
                <c:pt idx="25">
                  <c:v>17602087</c:v>
                </c:pt>
                <c:pt idx="26">
                  <c:v>17735335</c:v>
                </c:pt>
                <c:pt idx="27">
                  <c:v>17854935</c:v>
                </c:pt>
                <c:pt idx="28">
                  <c:v>17965772</c:v>
                </c:pt>
                <c:pt idx="29">
                  <c:v>9389279</c:v>
                </c:pt>
                <c:pt idx="30">
                  <c:v>9389279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80-4DD0-8F5A-651E357CE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875440"/>
        <c:axId val="301875768"/>
      </c:lineChart>
      <c:dateAx>
        <c:axId val="30187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75768"/>
        <c:crosses val="autoZero"/>
        <c:auto val="1"/>
        <c:lblOffset val="100"/>
        <c:baseTimeUnit val="days"/>
      </c:dateAx>
      <c:valAx>
        <c:axId val="30187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87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9189</c:v>
                </c:pt>
                <c:pt idx="1">
                  <c:v>3643</c:v>
                </c:pt>
                <c:pt idx="2">
                  <c:v>2999</c:v>
                </c:pt>
                <c:pt idx="3">
                  <c:v>2249</c:v>
                </c:pt>
                <c:pt idx="4">
                  <c:v>39961</c:v>
                </c:pt>
                <c:pt idx="5">
                  <c:v>60538</c:v>
                </c:pt>
                <c:pt idx="6">
                  <c:v>76816</c:v>
                </c:pt>
                <c:pt idx="7">
                  <c:v>72415</c:v>
                </c:pt>
                <c:pt idx="8">
                  <c:v>77616</c:v>
                </c:pt>
                <c:pt idx="9">
                  <c:v>71168</c:v>
                </c:pt>
                <c:pt idx="10">
                  <c:v>64064</c:v>
                </c:pt>
                <c:pt idx="11">
                  <c:v>62039</c:v>
                </c:pt>
                <c:pt idx="12">
                  <c:v>91524</c:v>
                </c:pt>
                <c:pt idx="13">
                  <c:v>76409</c:v>
                </c:pt>
                <c:pt idx="14">
                  <c:v>55671</c:v>
                </c:pt>
                <c:pt idx="15">
                  <c:v>58488</c:v>
                </c:pt>
                <c:pt idx="16">
                  <c:v>66165</c:v>
                </c:pt>
                <c:pt idx="17">
                  <c:v>100259</c:v>
                </c:pt>
                <c:pt idx="18">
                  <c:v>244184</c:v>
                </c:pt>
                <c:pt idx="19">
                  <c:v>319288</c:v>
                </c:pt>
                <c:pt idx="20">
                  <c:v>309154</c:v>
                </c:pt>
                <c:pt idx="21">
                  <c:v>212211</c:v>
                </c:pt>
                <c:pt idx="22">
                  <c:v>403008</c:v>
                </c:pt>
                <c:pt idx="23">
                  <c:v>368986</c:v>
                </c:pt>
                <c:pt idx="24">
                  <c:v>371589</c:v>
                </c:pt>
                <c:pt idx="25">
                  <c:v>165695</c:v>
                </c:pt>
                <c:pt idx="26">
                  <c:v>118217</c:v>
                </c:pt>
                <c:pt idx="27">
                  <c:v>113904</c:v>
                </c:pt>
                <c:pt idx="28">
                  <c:v>118078</c:v>
                </c:pt>
                <c:pt idx="29">
                  <c:v>110918</c:v>
                </c:pt>
                <c:pt idx="30">
                  <c:v>122792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7F-4284-9EA5-153222CB0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97080"/>
        <c:axId val="300994784"/>
      </c:lineChart>
      <c:dateAx>
        <c:axId val="300997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4784"/>
        <c:crosses val="autoZero"/>
        <c:auto val="1"/>
        <c:lblOffset val="100"/>
        <c:baseTimeUnit val="days"/>
      </c:dateAx>
      <c:valAx>
        <c:axId val="30099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64.711299999999994</c:v>
                </c:pt>
                <c:pt idx="1">
                  <c:v>25.654900000000001</c:v>
                </c:pt>
                <c:pt idx="2">
                  <c:v>21.119700000000002</c:v>
                </c:pt>
                <c:pt idx="3">
                  <c:v>15.837999999999999</c:v>
                </c:pt>
                <c:pt idx="4">
                  <c:v>281.41550000000001</c:v>
                </c:pt>
                <c:pt idx="5">
                  <c:v>426.32389999999998</c:v>
                </c:pt>
                <c:pt idx="6">
                  <c:v>540.95770000000005</c:v>
                </c:pt>
                <c:pt idx="7">
                  <c:v>509.96480000000003</c:v>
                </c:pt>
                <c:pt idx="8">
                  <c:v>546.5915</c:v>
                </c:pt>
                <c:pt idx="9">
                  <c:v>501.18310000000002</c:v>
                </c:pt>
                <c:pt idx="10">
                  <c:v>451.1549</c:v>
                </c:pt>
                <c:pt idx="11">
                  <c:v>436.89440000000002</c:v>
                </c:pt>
                <c:pt idx="12">
                  <c:v>644.53520000000003</c:v>
                </c:pt>
                <c:pt idx="13">
                  <c:v>538.0915</c:v>
                </c:pt>
                <c:pt idx="14">
                  <c:v>392.04930000000002</c:v>
                </c:pt>
                <c:pt idx="15">
                  <c:v>411.88729999999998</c:v>
                </c:pt>
                <c:pt idx="16">
                  <c:v>465.95069999999998</c:v>
                </c:pt>
                <c:pt idx="17">
                  <c:v>706.04930000000002</c:v>
                </c:pt>
                <c:pt idx="18">
                  <c:v>1719.6056000000001</c:v>
                </c:pt>
                <c:pt idx="19">
                  <c:v>2248.5070000000001</c:v>
                </c:pt>
                <c:pt idx="20">
                  <c:v>2177.1408000000001</c:v>
                </c:pt>
                <c:pt idx="21">
                  <c:v>1494.4437</c:v>
                </c:pt>
                <c:pt idx="22">
                  <c:v>2838.0844999999999</c:v>
                </c:pt>
                <c:pt idx="23">
                  <c:v>2598.4929999999999</c:v>
                </c:pt>
                <c:pt idx="24">
                  <c:v>2616.8238999999999</c:v>
                </c:pt>
                <c:pt idx="25">
                  <c:v>1166.8661999999999</c:v>
                </c:pt>
                <c:pt idx="26">
                  <c:v>832.51409999999998</c:v>
                </c:pt>
                <c:pt idx="27">
                  <c:v>802.14080000000001</c:v>
                </c:pt>
                <c:pt idx="28">
                  <c:v>831.53520000000003</c:v>
                </c:pt>
                <c:pt idx="29">
                  <c:v>781.11270000000002</c:v>
                </c:pt>
                <c:pt idx="30">
                  <c:v>864.73239999999998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6C-4B81-AFB5-229E97DBF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496536"/>
        <c:axId val="303496208"/>
      </c:lineChart>
      <c:dateAx>
        <c:axId val="30349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96208"/>
        <c:crosses val="autoZero"/>
        <c:auto val="1"/>
        <c:lblOffset val="100"/>
        <c:baseTimeUnit val="days"/>
      </c:dateAx>
      <c:valAx>
        <c:axId val="30349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9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0.31961646024770002</c:v>
                </c:pt>
                <c:pt idx="1">
                  <c:v>0.11976047904192</c:v>
                </c:pt>
                <c:pt idx="2">
                  <c:v>0.47827819848545</c:v>
                </c:pt>
                <c:pt idx="3">
                  <c:v>0.19896538002388001</c:v>
                </c:pt>
                <c:pt idx="4">
                  <c:v>0.27777777777778001</c:v>
                </c:pt>
                <c:pt idx="5">
                  <c:v>0.39463299131807</c:v>
                </c:pt>
                <c:pt idx="6">
                  <c:v>0.31360250882007001</c:v>
                </c:pt>
                <c:pt idx="7">
                  <c:v>0.35087719298246001</c:v>
                </c:pt>
                <c:pt idx="8">
                  <c:v>0.42619139868268002</c:v>
                </c:pt>
                <c:pt idx="9">
                  <c:v>0.50115651503470005</c:v>
                </c:pt>
                <c:pt idx="10">
                  <c:v>0.30721966205836998</c:v>
                </c:pt>
                <c:pt idx="11">
                  <c:v>0.34390523500191</c:v>
                </c:pt>
                <c:pt idx="12">
                  <c:v>0.56990881458967002</c:v>
                </c:pt>
                <c:pt idx="13">
                  <c:v>0.26475037821483</c:v>
                </c:pt>
                <c:pt idx="14">
                  <c:v>0.30165912518853999</c:v>
                </c:pt>
                <c:pt idx="15">
                  <c:v>0.41400075272864001</c:v>
                </c:pt>
                <c:pt idx="16">
                  <c:v>0.37537537537538002</c:v>
                </c:pt>
                <c:pt idx="17">
                  <c:v>0.37202380952380998</c:v>
                </c:pt>
                <c:pt idx="18">
                  <c:v>0.51300842799559998</c:v>
                </c:pt>
                <c:pt idx="19">
                  <c:v>1.0079193664507</c:v>
                </c:pt>
                <c:pt idx="20">
                  <c:v>0.88432967810399998</c:v>
                </c:pt>
                <c:pt idx="21">
                  <c:v>0.55632823365785999</c:v>
                </c:pt>
                <c:pt idx="22">
                  <c:v>0.85499316005472004</c:v>
                </c:pt>
                <c:pt idx="23">
                  <c:v>1.1436259670366999</c:v>
                </c:pt>
                <c:pt idx="24">
                  <c:v>0.99469496021220005</c:v>
                </c:pt>
                <c:pt idx="25">
                  <c:v>0.23003614853762999</c:v>
                </c:pt>
                <c:pt idx="26">
                  <c:v>0.32679738562091998</c:v>
                </c:pt>
                <c:pt idx="27">
                  <c:v>0.35760728218465998</c:v>
                </c:pt>
                <c:pt idx="28">
                  <c:v>0.16165535079210999</c:v>
                </c:pt>
                <c:pt idx="29">
                  <c:v>0.38622465400708</c:v>
                </c:pt>
                <c:pt idx="30">
                  <c:v>0.44871794871795001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2C-49B8-802F-A3C439EBBB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499488"/>
        <c:axId val="303495224"/>
      </c:lineChart>
      <c:dateAx>
        <c:axId val="303499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95224"/>
        <c:crosses val="autoZero"/>
        <c:auto val="1"/>
        <c:lblOffset val="100"/>
        <c:baseTimeUnit val="days"/>
      </c:dateAx>
      <c:valAx>
        <c:axId val="30349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9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5.6300000000000003E-2</c:v>
                </c:pt>
                <c:pt idx="1">
                  <c:v>2.1100000000000001E-2</c:v>
                </c:pt>
                <c:pt idx="2">
                  <c:v>8.4500000000000006E-2</c:v>
                </c:pt>
                <c:pt idx="3">
                  <c:v>3.5200000000000002E-2</c:v>
                </c:pt>
                <c:pt idx="4">
                  <c:v>4.9299999999999997E-2</c:v>
                </c:pt>
                <c:pt idx="5">
                  <c:v>7.0400000000000004E-2</c:v>
                </c:pt>
                <c:pt idx="6">
                  <c:v>5.6300000000000003E-2</c:v>
                </c:pt>
                <c:pt idx="7">
                  <c:v>6.3399999999999998E-2</c:v>
                </c:pt>
                <c:pt idx="8">
                  <c:v>7.7499999999999999E-2</c:v>
                </c:pt>
                <c:pt idx="9">
                  <c:v>9.1499999999999998E-2</c:v>
                </c:pt>
                <c:pt idx="10">
                  <c:v>5.6300000000000003E-2</c:v>
                </c:pt>
                <c:pt idx="11">
                  <c:v>6.3399999999999998E-2</c:v>
                </c:pt>
                <c:pt idx="12">
                  <c:v>0.1056</c:v>
                </c:pt>
                <c:pt idx="13">
                  <c:v>4.9299999999999997E-2</c:v>
                </c:pt>
                <c:pt idx="14">
                  <c:v>5.6300000000000003E-2</c:v>
                </c:pt>
                <c:pt idx="15">
                  <c:v>7.7499999999999999E-2</c:v>
                </c:pt>
                <c:pt idx="16">
                  <c:v>7.0400000000000004E-2</c:v>
                </c:pt>
                <c:pt idx="17">
                  <c:v>7.0400000000000004E-2</c:v>
                </c:pt>
                <c:pt idx="18">
                  <c:v>9.8599999999999993E-2</c:v>
                </c:pt>
                <c:pt idx="19">
                  <c:v>0.19719999999999999</c:v>
                </c:pt>
                <c:pt idx="20">
                  <c:v>0.17610000000000001</c:v>
                </c:pt>
                <c:pt idx="21">
                  <c:v>0.11269999999999999</c:v>
                </c:pt>
                <c:pt idx="22">
                  <c:v>0.17610000000000001</c:v>
                </c:pt>
                <c:pt idx="23">
                  <c:v>0.2394</c:v>
                </c:pt>
                <c:pt idx="24">
                  <c:v>0.21129999999999999</c:v>
                </c:pt>
                <c:pt idx="25">
                  <c:v>4.9299999999999997E-2</c:v>
                </c:pt>
                <c:pt idx="26">
                  <c:v>7.0400000000000004E-2</c:v>
                </c:pt>
                <c:pt idx="27">
                  <c:v>7.7499999999999999E-2</c:v>
                </c:pt>
                <c:pt idx="28">
                  <c:v>3.5200000000000002E-2</c:v>
                </c:pt>
                <c:pt idx="29">
                  <c:v>8.4500000000000006E-2</c:v>
                </c:pt>
                <c:pt idx="30">
                  <c:v>9.8599999999999993E-2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47-4FE8-9FCE-1BB51EAAE8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495552"/>
        <c:axId val="234355384"/>
      </c:lineChart>
      <c:dateAx>
        <c:axId val="303495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55384"/>
        <c:crosses val="autoZero"/>
        <c:auto val="1"/>
        <c:lblOffset val="100"/>
        <c:baseTimeUnit val="days"/>
      </c:dateAx>
      <c:valAx>
        <c:axId val="23435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9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1E30B-77C9-48B2-AAF2-3F65B79818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3CCC37-DCA7-4727-AF65-639E7494F6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43911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7DC4F-4DFA-4CCF-A8E5-EECED275F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8ECF7D-E3EC-4766-BB83-0ADD549068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0307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D42D8-0A9A-4C51-B23B-7ED07FEC6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DAE61-2C2D-442F-AF45-9581F684D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69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58F04-683B-446F-979F-5695A42BE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797312-1DAC-41D6-85FB-5756711BDE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9414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93145-C10C-43F8-9FC1-D65981D6F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6AA36-9F67-4CD9-A065-A71FE010B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985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368CE-9242-48C9-A3A3-B3B6117C1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D3C5D0-93FB-473E-B483-6DCEF8909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142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637033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203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052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496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671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265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4303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7770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293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4252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125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247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71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27.6708%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1410.0309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821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CABDB-C69D-4F78-9D6B-C4282FE8A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784684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12A4E-88F6-472A-A0D5-1CC6A372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456FAD-1DE7-4CDB-AFC1-12E6D3D35E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6754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71FF5-F5A3-4878-B47C-894988294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E4FA1-4DC8-4424-B073-2D3F9783A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79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67EEA-8282-464C-AF8D-85F73754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0B68A2-F432-4506-9CC1-B6993BD3A1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6817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2798B-0D6B-46E3-A1EC-44AC808224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E6330-C2D4-442B-9BEA-A728C576E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50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BA039-4D1D-4B56-964A-1D9EC4841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A4812F-458A-4B98-8910-FD1636C59C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6974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A0CBE-E92A-49C6-A221-BCD7D7398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6B535-7F27-4600-8373-E1E19C482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85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EF7AA-8A5B-4F3C-BE20-758C3A70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66FDB9-0626-45B5-A0BF-A1CD8E1424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8820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FAEB2-8B81-44AF-99D2-E64418ADA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4E987-4783-4EA2-9515-A8A0F7E8A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80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BFE6E-26A3-410A-B7D6-B380CA341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15D9B3-5C90-4BFA-BC84-A1CA5F4029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4415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88F32-ADB9-4BC4-98A7-701E2CECE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ADE2C-7773-4C4E-8D26-711461055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33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C740D-63E8-47EF-A7D0-057DFAC78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D91BBF-B045-4B59-8D3B-BF05AAA33D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961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FF7EB-3FAE-4932-8038-D832832DDC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BB379-C033-41C4-952E-4755A221F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65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275F7-0A10-40D3-B227-469B8B63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9EEC51-CEE3-4B9A-A4C4-D334B7048D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754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0C600-E5BF-4214-9CAA-116F1EB7B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40F31-A416-4DB0-B738-3D13F02B3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2627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129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2017-09-13T14:29:52Z</dcterms:created>
  <dcterms:modified xsi:type="dcterms:W3CDTF">2017-09-13T14:30:12Z</dcterms:modified>
</cp:coreProperties>
</file>