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45-4330-9C6D-B90E346164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184040"/>
        <c:axId val="241184368"/>
      </c:radarChart>
      <c:catAx>
        <c:axId val="241184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84368"/>
        <c:crosses val="autoZero"/>
        <c:auto val="1"/>
        <c:lblAlgn val="ctr"/>
        <c:lblOffset val="100"/>
        <c:noMultiLvlLbl val="0"/>
      </c:catAx>
      <c:valAx>
        <c:axId val="241184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84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4071</c:v>
                </c:pt>
                <c:pt idx="1">
                  <c:v>4075</c:v>
                </c:pt>
                <c:pt idx="2">
                  <c:v>4076</c:v>
                </c:pt>
                <c:pt idx="3">
                  <c:v>4077</c:v>
                </c:pt>
                <c:pt idx="4">
                  <c:v>4082</c:v>
                </c:pt>
                <c:pt idx="5">
                  <c:v>4086</c:v>
                </c:pt>
                <c:pt idx="6">
                  <c:v>4089</c:v>
                </c:pt>
                <c:pt idx="7">
                  <c:v>4092</c:v>
                </c:pt>
                <c:pt idx="8">
                  <c:v>4097</c:v>
                </c:pt>
                <c:pt idx="9">
                  <c:v>4098</c:v>
                </c:pt>
                <c:pt idx="10">
                  <c:v>4099</c:v>
                </c:pt>
                <c:pt idx="11">
                  <c:v>4102</c:v>
                </c:pt>
                <c:pt idx="12">
                  <c:v>4109</c:v>
                </c:pt>
                <c:pt idx="13">
                  <c:v>4115</c:v>
                </c:pt>
                <c:pt idx="14">
                  <c:v>4117</c:v>
                </c:pt>
                <c:pt idx="15">
                  <c:v>4119</c:v>
                </c:pt>
                <c:pt idx="16">
                  <c:v>4121</c:v>
                </c:pt>
                <c:pt idx="17">
                  <c:v>4123</c:v>
                </c:pt>
                <c:pt idx="18">
                  <c:v>4130</c:v>
                </c:pt>
                <c:pt idx="19">
                  <c:v>4135</c:v>
                </c:pt>
                <c:pt idx="20">
                  <c:v>4137</c:v>
                </c:pt>
                <c:pt idx="21">
                  <c:v>4142</c:v>
                </c:pt>
                <c:pt idx="22">
                  <c:v>4143</c:v>
                </c:pt>
                <c:pt idx="23">
                  <c:v>4141</c:v>
                </c:pt>
                <c:pt idx="24">
                  <c:v>4146</c:v>
                </c:pt>
                <c:pt idx="25">
                  <c:v>4151</c:v>
                </c:pt>
                <c:pt idx="26">
                  <c:v>4157</c:v>
                </c:pt>
                <c:pt idx="27">
                  <c:v>4163</c:v>
                </c:pt>
                <c:pt idx="28">
                  <c:v>4167</c:v>
                </c:pt>
                <c:pt idx="29">
                  <c:v>4171</c:v>
                </c:pt>
                <c:pt idx="30">
                  <c:v>4175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C9-49AA-8E5D-F58225C799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233856"/>
        <c:axId val="238231232"/>
      </c:lineChart>
      <c:dateAx>
        <c:axId val="238233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231232"/>
        <c:crosses val="autoZero"/>
        <c:auto val="1"/>
        <c:lblOffset val="100"/>
        <c:baseTimeUnit val="days"/>
      </c:dateAx>
      <c:valAx>
        <c:axId val="23823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23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5</c:v>
                </c:pt>
                <c:pt idx="2">
                  <c:v>6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AA-44C1-8639-D91DE8A9EF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232544"/>
        <c:axId val="238234840"/>
      </c:barChart>
      <c:catAx>
        <c:axId val="23823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234840"/>
        <c:crosses val="autoZero"/>
        <c:auto val="1"/>
        <c:lblAlgn val="ctr"/>
        <c:lblOffset val="100"/>
        <c:noMultiLvlLbl val="0"/>
      </c:catAx>
      <c:valAx>
        <c:axId val="23823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23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A2-4F7C-A585-4631F5292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230904"/>
        <c:axId val="163819696"/>
      </c:lineChart>
      <c:catAx>
        <c:axId val="238230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819696"/>
        <c:crosses val="autoZero"/>
        <c:auto val="1"/>
        <c:lblAlgn val="ctr"/>
        <c:lblOffset val="100"/>
        <c:noMultiLvlLbl val="0"/>
      </c:catAx>
      <c:valAx>
        <c:axId val="163819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230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02-48CF-BB8F-01E8C99909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944968"/>
        <c:axId val="239945296"/>
      </c:lineChart>
      <c:catAx>
        <c:axId val="239944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945296"/>
        <c:crosses val="autoZero"/>
        <c:auto val="1"/>
        <c:lblAlgn val="ctr"/>
        <c:lblOffset val="100"/>
        <c:noMultiLvlLbl val="0"/>
      </c:catAx>
      <c:valAx>
        <c:axId val="239945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944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7E-4207-A2F1-34F1142B3A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943000"/>
        <c:axId val="239947264"/>
      </c:barChart>
      <c:catAx>
        <c:axId val="239943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947264"/>
        <c:crosses val="autoZero"/>
        <c:auto val="1"/>
        <c:lblAlgn val="ctr"/>
        <c:lblOffset val="100"/>
        <c:noMultiLvlLbl val="0"/>
      </c:catAx>
      <c:valAx>
        <c:axId val="23994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94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BD-4AE7-8AD7-27F5943C57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180552"/>
        <c:axId val="285185472"/>
      </c:barChart>
      <c:catAx>
        <c:axId val="285180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85472"/>
        <c:crosses val="autoZero"/>
        <c:auto val="1"/>
        <c:lblAlgn val="ctr"/>
        <c:lblOffset val="100"/>
        <c:noMultiLvlLbl val="0"/>
      </c:catAx>
      <c:valAx>
        <c:axId val="28518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8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DE-4BAA-9D2F-7D1E38421A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186128"/>
        <c:axId val="285185800"/>
      </c:barChart>
      <c:catAx>
        <c:axId val="28518612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85800"/>
        <c:crosses val="autoZero"/>
        <c:auto val="1"/>
        <c:lblAlgn val="ctr"/>
        <c:lblOffset val="100"/>
        <c:noMultiLvlLbl val="0"/>
      </c:catAx>
      <c:valAx>
        <c:axId val="28518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8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BC83-4CB1-A3AC-22B406453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409616"/>
        <c:axId val="285411256"/>
      </c:barChart>
      <c:catAx>
        <c:axId val="28540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11256"/>
        <c:crosses val="autoZero"/>
        <c:auto val="1"/>
        <c:lblAlgn val="ctr"/>
        <c:lblOffset val="100"/>
        <c:noMultiLvlLbl val="0"/>
      </c:catAx>
      <c:valAx>
        <c:axId val="285411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0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87-49B8-BB33-CCB5C79D73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87-49B8-BB33-CCB5C79D73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414536"/>
        <c:axId val="285416832"/>
      </c:barChart>
      <c:catAx>
        <c:axId val="285414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16832"/>
        <c:crosses val="autoZero"/>
        <c:auto val="1"/>
        <c:lblAlgn val="ctr"/>
        <c:lblOffset val="100"/>
        <c:noMultiLvlLbl val="0"/>
      </c:catAx>
      <c:valAx>
        <c:axId val="28541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1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FB219-075A-4411-93FD-0FD6C2AF26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52EF6A-8F75-492E-BF03-D2AD14A96D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47748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55F9C-0425-4868-B08E-9751E3C23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E8E370-7893-4AC9-9849-AE025DDD83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9772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071454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0760328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51182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7202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7983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555450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8939009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719252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02837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4232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828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banco.ciudad (Banco Ciudad)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45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B12DA-FADD-41B8-9FD8-A41F5FC121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1902159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BEAA1-505F-48C9-9DF1-75942C6A1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44EABD-181D-470F-9834-0882733383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56672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479722-2C41-4F0E-A9D8-DAE96F81AA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EEAD0-4DA1-4487-87DA-FE86A6AFA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48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82AF9-3371-4F69-835F-2E7711C6F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090F12-3FA8-4524-87A2-D626295C98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63868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1D0C2-E2C9-4361-B91F-7EBD782F30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B99AD-2FBA-4A29-9DAC-F14CBAF04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417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44A38-2A60-45CE-BB3C-F57A6A566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7B1353-2FE1-44C3-9273-49515D92AE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50146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2FF8F-3A0D-48D3-98EE-7AD97416D2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A2F90-6B62-410E-B311-FC7AF9F2A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224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C469F-6A6F-481F-A2A1-C03EE5172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FBC631-0053-47FA-94AA-8E628E539D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71234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7744E-54EB-4E0E-8639-0745A88354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3CC37-99B5-46EF-8C2F-FD848CEEF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392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5AF93-4370-4ACE-85D4-CEBACCD18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CA4233-9035-4EC0-B04F-9D002776F6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67059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D4481-8EA3-4855-9CBD-A965F1269B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920B7-3A72-4878-8C77-E985759E7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623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B2CFB-2AEF-4391-B12B-5CEA36FE2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B713E2-0C22-4C21-A1B4-67398FC7EC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9493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CEC1C-78D3-4A50-BD24-E5EEFBFEFE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EDAD5-AFF2-4B64-9417-86CE31D52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658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05332-D60D-473B-B877-7075BC2DD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7E2048-C5C9-487A-8B76-1973C1AE19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7197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D4C5BC-796E-4B9A-9497-7DE861E282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CE724-6A59-46C3-97FA-1FDE7D86A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076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16AB8-2545-4719-8060-B472E7857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0DCF57-9FB5-4D29-AC8C-DB945EB631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3521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3BBD1-4DAB-40D6-A394-5C30EAE22E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72968-60F6-406A-BE61-4C31669ED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44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2ABCF-B9AF-4A7B-9F04-90206E92F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13F91B-9453-45F6-AE31-9FE9E7243C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5523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573363-7640-455B-BE28-EE63B1B13D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924B6-2700-4335-98C8-A8E4382E5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977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5EC1C-5E35-44C7-AF72-9DF6397A1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2445EB-4E39-437E-9A7F-0889D60841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3823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1E11B-E481-4D9F-8E72-0359971370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7C3A9-0099-43C0-A218-F9DA7B048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5983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141</Words>
  <Application>Microsoft Office PowerPoint</Application>
  <PresentationFormat>On-screen Show (4:3)</PresentationFormat>
  <Paragraphs>54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2017-09-13T14:27:59Z</dcterms:created>
  <dcterms:modified xsi:type="dcterms:W3CDTF">2017-09-13T14:28:21Z</dcterms:modified>
</cp:coreProperties>
</file>