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452977</c:v>
                </c:pt>
                <c:pt idx="1">
                  <c:v>453256</c:v>
                </c:pt>
                <c:pt idx="2">
                  <c:v>453503</c:v>
                </c:pt>
                <c:pt idx="3">
                  <c:v>453799</c:v>
                </c:pt>
                <c:pt idx="4">
                  <c:v>454039</c:v>
                </c:pt>
                <c:pt idx="5">
                  <c:v>454130</c:v>
                </c:pt>
                <c:pt idx="6">
                  <c:v>454372</c:v>
                </c:pt>
                <c:pt idx="7">
                  <c:v>454578</c:v>
                </c:pt>
                <c:pt idx="8">
                  <c:v>454796</c:v>
                </c:pt>
                <c:pt idx="9">
                  <c:v>454984</c:v>
                </c:pt>
                <c:pt idx="10">
                  <c:v>455250</c:v>
                </c:pt>
                <c:pt idx="11">
                  <c:v>455531</c:v>
                </c:pt>
                <c:pt idx="12">
                  <c:v>455865</c:v>
                </c:pt>
                <c:pt idx="13">
                  <c:v>456205</c:v>
                </c:pt>
                <c:pt idx="14">
                  <c:v>456464</c:v>
                </c:pt>
                <c:pt idx="15">
                  <c:v>456730</c:v>
                </c:pt>
                <c:pt idx="16">
                  <c:v>457018</c:v>
                </c:pt>
                <c:pt idx="17">
                  <c:v>457362</c:v>
                </c:pt>
                <c:pt idx="18">
                  <c:v>458379</c:v>
                </c:pt>
                <c:pt idx="19">
                  <c:v>459201</c:v>
                </c:pt>
                <c:pt idx="20">
                  <c:v>459250</c:v>
                </c:pt>
                <c:pt idx="21">
                  <c:v>459297</c:v>
                </c:pt>
                <c:pt idx="22">
                  <c:v>459303</c:v>
                </c:pt>
                <c:pt idx="23">
                  <c:v>459305</c:v>
                </c:pt>
                <c:pt idx="24">
                  <c:v>459567</c:v>
                </c:pt>
                <c:pt idx="25">
                  <c:v>459860</c:v>
                </c:pt>
                <c:pt idx="26">
                  <c:v>460182</c:v>
                </c:pt>
                <c:pt idx="27">
                  <c:v>460491</c:v>
                </c:pt>
                <c:pt idx="28">
                  <c:v>460717</c:v>
                </c:pt>
                <c:pt idx="29">
                  <c:v>460986</c:v>
                </c:pt>
                <c:pt idx="30">
                  <c:v>461259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E3-4A52-AC0A-D509046ADC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628952"/>
        <c:axId val="237626656"/>
      </c:lineChart>
      <c:dateAx>
        <c:axId val="237628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626656"/>
        <c:crosses val="autoZero"/>
        <c:auto val="1"/>
        <c:lblOffset val="100"/>
        <c:baseTimeUnit val="days"/>
      </c:dateAx>
      <c:valAx>
        <c:axId val="23762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628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BC-431E-B902-CD444C6AD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8568192"/>
        <c:axId val="238566880"/>
      </c:radarChart>
      <c:catAx>
        <c:axId val="23856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66880"/>
        <c:crosses val="autoZero"/>
        <c:auto val="1"/>
        <c:lblAlgn val="ctr"/>
        <c:lblOffset val="100"/>
        <c:noMultiLvlLbl val="0"/>
      </c:catAx>
      <c:valAx>
        <c:axId val="23856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6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1.5567965763724999E-2</c:v>
                </c:pt>
                <c:pt idx="1">
                  <c:v>0</c:v>
                </c:pt>
                <c:pt idx="2">
                  <c:v>0</c:v>
                </c:pt>
                <c:pt idx="3">
                  <c:v>1.1462556017732E-2</c:v>
                </c:pt>
                <c:pt idx="4">
                  <c:v>2.6436434694296001E-2</c:v>
                </c:pt>
                <c:pt idx="5">
                  <c:v>2.8629064226002001E-2</c:v>
                </c:pt>
                <c:pt idx="6">
                  <c:v>7.4848486849781E-3</c:v>
                </c:pt>
                <c:pt idx="7">
                  <c:v>1.3642114527752E-2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6.8073519400953006E-2</c:v>
                </c:pt>
                <c:pt idx="12">
                  <c:v>8.997186733319E-3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9.8084090760478995E-3</c:v>
                </c:pt>
                <c:pt idx="20">
                  <c:v>2.0904785235995E-2</c:v>
                </c:pt>
                <c:pt idx="21">
                  <c:v>5.7046680296903997E-2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6.4170471576832002E-3</c:v>
                </c:pt>
                <c:pt idx="26">
                  <c:v>2.0216468378617E-2</c:v>
                </c:pt>
                <c:pt idx="27">
                  <c:v>3.9319106044281002E-2</c:v>
                </c:pt>
                <c:pt idx="28">
                  <c:v>1.7259945636599001E-2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D0-4E84-BC2A-C3790CD286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725104"/>
        <c:axId val="231244176"/>
      </c:lineChart>
      <c:dateAx>
        <c:axId val="162725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44176"/>
        <c:crosses val="autoZero"/>
        <c:auto val="1"/>
        <c:lblOffset val="100"/>
        <c:baseTimeUnit val="days"/>
      </c:dateAx>
      <c:valAx>
        <c:axId val="23124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72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292</c:v>
                </c:pt>
                <c:pt idx="1">
                  <c:v>458</c:v>
                </c:pt>
                <c:pt idx="2">
                  <c:v>392</c:v>
                </c:pt>
                <c:pt idx="3">
                  <c:v>235</c:v>
                </c:pt>
                <c:pt idx="4">
                  <c:v>197</c:v>
                </c:pt>
                <c:pt idx="5">
                  <c:v>208</c:v>
                </c:pt>
                <c:pt idx="6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A2-4D8D-9946-42AA448AA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732424"/>
        <c:axId val="286731440"/>
      </c:barChart>
      <c:catAx>
        <c:axId val="286732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31440"/>
        <c:crosses val="autoZero"/>
        <c:auto val="1"/>
        <c:lblAlgn val="ctr"/>
        <c:lblOffset val="100"/>
        <c:noMultiLvlLbl val="0"/>
      </c:catAx>
      <c:valAx>
        <c:axId val="28673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3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248</c:v>
                </c:pt>
                <c:pt idx="1">
                  <c:v>279</c:v>
                </c:pt>
                <c:pt idx="2">
                  <c:v>247</c:v>
                </c:pt>
                <c:pt idx="3">
                  <c:v>296</c:v>
                </c:pt>
                <c:pt idx="4">
                  <c:v>240</c:v>
                </c:pt>
                <c:pt idx="5">
                  <c:v>91</c:v>
                </c:pt>
                <c:pt idx="6">
                  <c:v>242</c:v>
                </c:pt>
                <c:pt idx="7">
                  <c:v>206</c:v>
                </c:pt>
                <c:pt idx="8">
                  <c:v>218</c:v>
                </c:pt>
                <c:pt idx="9">
                  <c:v>188</c:v>
                </c:pt>
                <c:pt idx="10">
                  <c:v>266</c:v>
                </c:pt>
                <c:pt idx="11">
                  <c:v>281</c:v>
                </c:pt>
                <c:pt idx="12">
                  <c:v>334</c:v>
                </c:pt>
                <c:pt idx="13">
                  <c:v>340</c:v>
                </c:pt>
                <c:pt idx="14">
                  <c:v>259</c:v>
                </c:pt>
                <c:pt idx="15">
                  <c:v>266</c:v>
                </c:pt>
                <c:pt idx="16">
                  <c:v>288</c:v>
                </c:pt>
                <c:pt idx="17">
                  <c:v>344</c:v>
                </c:pt>
                <c:pt idx="18">
                  <c:v>1017</c:v>
                </c:pt>
                <c:pt idx="19">
                  <c:v>822</c:v>
                </c:pt>
                <c:pt idx="20">
                  <c:v>49</c:v>
                </c:pt>
                <c:pt idx="21">
                  <c:v>47</c:v>
                </c:pt>
                <c:pt idx="22">
                  <c:v>6</c:v>
                </c:pt>
                <c:pt idx="23">
                  <c:v>2</c:v>
                </c:pt>
                <c:pt idx="24">
                  <c:v>262</c:v>
                </c:pt>
                <c:pt idx="25">
                  <c:v>293</c:v>
                </c:pt>
                <c:pt idx="26">
                  <c:v>322</c:v>
                </c:pt>
                <c:pt idx="27">
                  <c:v>309</c:v>
                </c:pt>
                <c:pt idx="28">
                  <c:v>226</c:v>
                </c:pt>
                <c:pt idx="29">
                  <c:v>269</c:v>
                </c:pt>
                <c:pt idx="30">
                  <c:v>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30-41B6-8267-F7B166047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162128"/>
        <c:axId val="284157864"/>
      </c:lineChart>
      <c:dateAx>
        <c:axId val="284162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57864"/>
        <c:crosses val="autoZero"/>
        <c:auto val="1"/>
        <c:lblOffset val="100"/>
        <c:baseTimeUnit val="days"/>
      </c:dateAx>
      <c:valAx>
        <c:axId val="28415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6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42958</c:v>
                </c:pt>
                <c:pt idx="1">
                  <c:v>42959</c:v>
                </c:pt>
                <c:pt idx="2">
                  <c:v>42960</c:v>
                </c:pt>
                <c:pt idx="3">
                  <c:v>42961</c:v>
                </c:pt>
                <c:pt idx="4">
                  <c:v>42962</c:v>
                </c:pt>
                <c:pt idx="5">
                  <c:v>42963</c:v>
                </c:pt>
                <c:pt idx="6">
                  <c:v>42964</c:v>
                </c:pt>
                <c:pt idx="7">
                  <c:v>42965</c:v>
                </c:pt>
                <c:pt idx="8">
                  <c:v>42966</c:v>
                </c:pt>
                <c:pt idx="9">
                  <c:v>42967</c:v>
                </c:pt>
                <c:pt idx="10">
                  <c:v>42968</c:v>
                </c:pt>
                <c:pt idx="11">
                  <c:v>42969</c:v>
                </c:pt>
                <c:pt idx="12">
                  <c:v>42970</c:v>
                </c:pt>
                <c:pt idx="13">
                  <c:v>42971</c:v>
                </c:pt>
                <c:pt idx="14">
                  <c:v>42972</c:v>
                </c:pt>
                <c:pt idx="15">
                  <c:v>42973</c:v>
                </c:pt>
                <c:pt idx="16">
                  <c:v>42974</c:v>
                </c:pt>
                <c:pt idx="17">
                  <c:v>42975</c:v>
                </c:pt>
                <c:pt idx="18">
                  <c:v>42976</c:v>
                </c:pt>
                <c:pt idx="19">
                  <c:v>42977</c:v>
                </c:pt>
                <c:pt idx="20">
                  <c:v>42978</c:v>
                </c:pt>
                <c:pt idx="21">
                  <c:v>42979</c:v>
                </c:pt>
                <c:pt idx="22">
                  <c:v>42980</c:v>
                </c:pt>
                <c:pt idx="23">
                  <c:v>42981</c:v>
                </c:pt>
                <c:pt idx="24">
                  <c:v>42982</c:v>
                </c:pt>
                <c:pt idx="25">
                  <c:v>42983</c:v>
                </c:pt>
                <c:pt idx="26">
                  <c:v>42984</c:v>
                </c:pt>
                <c:pt idx="27">
                  <c:v>42985</c:v>
                </c:pt>
                <c:pt idx="28">
                  <c:v>42986</c:v>
                </c:pt>
                <c:pt idx="29">
                  <c:v>42987</c:v>
                </c:pt>
                <c:pt idx="30">
                  <c:v>42988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B1-4E8B-88FB-655DF153F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829200"/>
        <c:axId val="344832808"/>
      </c:lineChart>
      <c:dateAx>
        <c:axId val="344829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32808"/>
        <c:crosses val="autoZero"/>
        <c:auto val="1"/>
        <c:lblOffset val="100"/>
        <c:baseTimeUnit val="days"/>
      </c:dateAx>
      <c:valAx>
        <c:axId val="34483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2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DC-400F-A43F-077CFEFEF1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827232"/>
        <c:axId val="344830184"/>
      </c:barChart>
      <c:catAx>
        <c:axId val="34482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30184"/>
        <c:crosses val="autoZero"/>
        <c:auto val="1"/>
        <c:lblAlgn val="ctr"/>
        <c:lblOffset val="100"/>
        <c:noMultiLvlLbl val="0"/>
      </c:catAx>
      <c:valAx>
        <c:axId val="34483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2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1.1375618549259E-2</c:v>
                </c:pt>
                <c:pt idx="1">
                  <c:v>2.6645198832687001E-2</c:v>
                </c:pt>
                <c:pt idx="2">
                  <c:v>1.6899356402504E-2</c:v>
                </c:pt>
                <c:pt idx="3">
                  <c:v>2.2678316466790999E-2</c:v>
                </c:pt>
                <c:pt idx="4">
                  <c:v>2.2751237098517001E-2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06-44BC-82E1-FF71F5030C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831496"/>
        <c:axId val="344846584"/>
      </c:barChart>
      <c:catAx>
        <c:axId val="344831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46584"/>
        <c:crosses val="autoZero"/>
        <c:auto val="1"/>
        <c:lblAlgn val="ctr"/>
        <c:lblOffset val="100"/>
        <c:noMultiLvlLbl val="0"/>
      </c:catAx>
      <c:valAx>
        <c:axId val="34484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3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80-4914-A28C-758FC78E93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80-4914-A28C-758FC78E93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80-4914-A28C-758FC78E93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4839696"/>
        <c:axId val="344845928"/>
      </c:barChart>
      <c:catAx>
        <c:axId val="34483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45928"/>
        <c:crosses val="autoZero"/>
        <c:auto val="1"/>
        <c:lblAlgn val="ctr"/>
        <c:lblOffset val="100"/>
        <c:noMultiLvlLbl val="0"/>
      </c:catAx>
      <c:valAx>
        <c:axId val="344845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3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3.4407458705579E-2</c:v>
                </c:pt>
                <c:pt idx="11">
                  <c:v>1.8292296011359999E-2</c:v>
                </c:pt>
                <c:pt idx="12">
                  <c:v>1.148738684924E-2</c:v>
                </c:pt>
                <c:pt idx="13">
                  <c:v>1.1377983164960999E-2</c:v>
                </c:pt>
                <c:pt idx="14">
                  <c:v>3.0742435282250999E-2</c:v>
                </c:pt>
                <c:pt idx="15">
                  <c:v>7.4394505309361E-3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17-49CD-B3E8-D7FFD10970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837072"/>
        <c:axId val="344839368"/>
      </c:lineChart>
      <c:catAx>
        <c:axId val="34483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39368"/>
        <c:crosses val="autoZero"/>
        <c:auto val="1"/>
        <c:lblAlgn val="ctr"/>
        <c:lblOffset val="100"/>
        <c:noMultiLvlLbl val="0"/>
      </c:catAx>
      <c:valAx>
        <c:axId val="34483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3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5</c:v>
                </c:pt>
                <c:pt idx="12">
                  <c:v>4</c:v>
                </c:pt>
                <c:pt idx="13">
                  <c:v>1</c:v>
                </c:pt>
                <c:pt idx="14">
                  <c:v>4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D8-43F1-B1EA-E0D13D4E44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843632"/>
        <c:axId val="233698232"/>
      </c:lineChart>
      <c:catAx>
        <c:axId val="34484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98232"/>
        <c:crosses val="autoZero"/>
        <c:auto val="1"/>
        <c:lblAlgn val="ctr"/>
        <c:lblOffset val="100"/>
        <c:noMultiLvlLbl val="0"/>
      </c:catAx>
      <c:valAx>
        <c:axId val="23369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84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8.9938907351957004E-3</c:v>
                </c:pt>
                <c:pt idx="2">
                  <c:v>1.8839973761122002E-2</c:v>
                </c:pt>
                <c:pt idx="3">
                  <c:v>0</c:v>
                </c:pt>
                <c:pt idx="4">
                  <c:v>3.6022410118889001E-2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4C-4820-85B7-40C89588B7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426848"/>
        <c:axId val="349427176"/>
      </c:barChart>
      <c:catAx>
        <c:axId val="34942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27176"/>
        <c:crosses val="autoZero"/>
        <c:auto val="1"/>
        <c:lblAlgn val="ctr"/>
        <c:lblOffset val="100"/>
        <c:noMultiLvlLbl val="0"/>
      </c:catAx>
      <c:valAx>
        <c:axId val="34942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26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29-43D8-B3F3-473110AAD7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29-43D8-B3F3-473110AAD7A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29-43D8-B3F3-473110AAD7A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29-43D8-B3F3-473110AAD7A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29-43D8-B3F3-473110AAD7A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D29-43D8-B3F3-473110AAD7A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D29-43D8-B3F3-473110AAD7A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D29-43D8-B3F3-473110AAD7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428488"/>
        <c:axId val="349426192"/>
      </c:barChart>
      <c:catAx>
        <c:axId val="349428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26192"/>
        <c:crosses val="autoZero"/>
        <c:auto val="1"/>
        <c:lblAlgn val="ctr"/>
        <c:lblOffset val="100"/>
        <c:noMultiLvlLbl val="0"/>
      </c:catAx>
      <c:valAx>
        <c:axId val="34942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28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52-48C0-9E73-F9F12F7995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836664"/>
        <c:axId val="347832400"/>
      </c:barChart>
      <c:catAx>
        <c:axId val="34783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32400"/>
        <c:crosses val="autoZero"/>
        <c:auto val="1"/>
        <c:lblAlgn val="ctr"/>
        <c:lblOffset val="100"/>
        <c:noMultiLvlLbl val="0"/>
      </c:catAx>
      <c:valAx>
        <c:axId val="34783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83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30B4E-8036-47FB-8525-B17F87CD8C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74ED49-F682-4A73-9585-48F33F6AE8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593588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34A09-AE54-424D-A57C-3D446908A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5EF892-6BCF-4314-8D59-BE61FFBA7D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0571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545867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39954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87815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56157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21596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13524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55394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17234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46165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0800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347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900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BF1B0-7F9A-4544-BB79-6B8E05196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412589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869F2-734D-4271-863F-ABE12EACF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ED5CD0-C2D9-4C63-A090-5D4813F17D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7905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1CA6A-64A3-4DA0-B8CC-1148947C36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55B62-6FB5-406E-BAE2-D1201959D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126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B2130-BBE6-4EEB-9B42-453804AF2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9377A9-7C32-43DB-A2C0-B6895F674E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05469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763AB-A9FF-4F85-A6B9-DEF7D7D9D3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7581A-9979-4A91-A17C-D0B1B5346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927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95231-C515-492E-B979-5D8A377AE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AEBC2B-83D2-48D7-BB3B-D849545102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6501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EB5F4-BE53-4D01-B996-0253EB80E6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A2838-4899-48E6-8033-89503F23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296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8058F-892D-4767-9744-1DE786F70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B62D36-A846-44FF-8A76-F5520554F7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1812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16F03C-BEA6-4AB5-BA13-8FC485DA5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2435D-43F8-459C-A797-54BDA8CB4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793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D5874-8323-4D9D-BE4A-E171863F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404B9F-337C-4083-9489-0C11D13625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956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162D3D-4FAD-4193-A422-4D6E6B66F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E8C59-E2AF-484B-811F-DFC759667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459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D0EF4-689F-487E-9EE1-DC9120163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3E608E-DE62-40E0-B8FA-427B230B3D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9978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92070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9789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8264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4807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8139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5317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4652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7254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39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- 2017-08-22 14:14:10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la vas a hacer #HacelaBien 😉🚚🌳👫🐕🏕️
https://youtu.be/BrwNPg44q5k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16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- 2017-09-01 10:05:00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mes de la #primavera, andá comprando las cosas para ir a matear a la plaza 🍪🥐☀🌳😎 Pasate por  COTO!
 #finde #descuento #SINTOPE 😄 https://goo.gl/JvCbFC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58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- 2017-08-15 10:00:00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sabemos lo que es descubrir que tu regalo es un juguete y no ropa... 😁🛍🎮🎲🏓⚽🚗👏🎁
Bueno, esta promo es para revivir ese sentimiento. #DíaDelNiño #FelizDía https://goo.gl/zMDSq7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918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- 2017-09-07 11:32:46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📢Te invitamos a nuestra próxima #Subasta de #Motovehículos 🛵 Martes 19 Septiembre, 11 hs en Esmeralda 660, CABA.
Mirá "los fierros participantes" y conocé más acá ➡️ https://goo.gl/rqjipA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861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- 2017-08-16 14:10:30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Podés creer que el 23 de agosto hay otra #subasta especial de #alhajas? Mirá el catálogo y conocé más ➡️ https://goo.gl/y2pWoq 💍👑💎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957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EC714-2CE1-44CD-A7D5-4878BDF0AF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666963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09EE2-CFD4-47A7-BC91-C6AC2FA4D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5484AD-F7B9-403A-865A-8A224C4798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1040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37081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647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7642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9668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6181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1268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7878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5947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737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- 2017-08-31 12:57:37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🏆 Ya tenemos a los ganadores del #ConcursoFotográfico #GenteDeMiCiudad| 📸
🥇🥈 Conocelos acá ➡ https://goo.gl/ZS6zuK
¡Felicitaciones! y recordá que tenés del 1 al 8 de septiembre de 2017 para entregar tu obra impresa en la medida definitiva 😀👏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614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- 2017-09-06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🛳️ Te invitamos a nuestras próximas #Subastas de Bienes de #Aduana en #Mendoza este mes:
📆 martes 12 ➡️ https://goo.gl/d4EL8B
📆 miércoles 13 ➡️ https://goo.gl/Vh44yY
📆 jueves 14 ➡️ https://goo.gl/yMZztX
Todo en septiembre, todo  a partir de las 9 hs, todo en el Salón Bodega Centenario, Pedro Vargas 2311, Guaymallen, Provincia de Mendoza.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579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- 2017-08-11 10:27:57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#DíadelNiño 
☺😀😁🤣🎁... Buscá el mejor regalo para la sonrisa más linda del universo!
https://goo.gl/X6nm8V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238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81526-6998-4D7A-9674-1D1CE61F0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648495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74DC4-72FC-4B73-A933-4B5C56E6C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FAD8FC-4A95-4EDA-BC6D-F3F318AC19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2150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05528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2230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020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2974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405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712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9832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2414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05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- 2017-09-08 14:11:32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🛍 Anticipate a la primacvera y buscate la camperita de "media estación" con las #PromosdelCiudad 😎🌿🌼🌸 https://goo.gl/5fqGC1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74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- 2017-09-08 10:57:52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🚐 Se vienen dos #Subastas especiales más, y son de Bienes del #Ejército. Conocé la info de cada una:
Jueves 28 de septiembre ➡️ https://goo.gl/pBYLck
Viernes 29 de septiembre ➡️ https://goo.gl/ttALXh
Todo a las 10:30 hs, todo en Esmeralda 660.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230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- 2017-08-18 11:53:25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promo con V de #Viernes... 🍇➡️ https://goo.gl/FjZQGV
Con WINERY 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10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- 2017-08-14 13:04:00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el finde vas al shopping, #HacelaBien y conseguí el mejor regalo para el #DíadelNiño! 🛍👧👦👶😁🛍🎁
https://goo.gl/X6nm8V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384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48516-7005-429D-984F-E43082209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69885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EC044-1E44-472B-AD12-F6D25CF28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A832FE-90AD-4966-99C9-B96CBD7159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6665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57737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7234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0334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816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7315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4081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8791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7787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313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- 2017-08-11 12:20:06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#SubastaExtraordinaria.
📅 miércoles 23/08, 18 hs.
🌏 Esmeralda 660, CABA
Exhibición del 14 al 22 de agosto, de lunes a domingos de 10 a 18 hs en nuestro Espacio de Arte de Esmeralda 660 ➡️ https://goo.gl/fPHhnE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489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- 2017-08-30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Próximas muestras en nuestros Espacios de Arte
🎨 “SOLARIS” del artista Daniel Vidal.
Inauguración: Jueves 7 de septiembre a las 13 hs.
Visitala de lunes a domingo de 10 a 18 hs. en Esmeralda 660 hasta el 30 de septiembre.
El artista dará una charla el jueves 14 de septiembre a las 15 hs. en la Sala Florencio Molina Campos, Esmeralda 660.
🎨 "Entre lo mítico y lo simbólico" de las artistas Julia Farjat y Claudia Fernández Farjat
Visitala del martes 5 al viernes 29 de septiembre, de lunes a viernes de 10 a 15 hs. en Florida 302.
Te esperamos!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410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BC94F-1DC3-41CB-BEAB-4AA392D6E1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846143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1837E-3A2F-4CE6-8CBE-20CE8AADE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648DFF-C1A9-4B55-8AD8-FA1FF0F005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4930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69448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2998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8149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4816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517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3459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2547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1172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445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- 2017-08-23 12:16:54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Transferí por nuestros canales digitales 📱💻💳⏳ #MásTiempoParaVos
Home Banking ➡️ https://goo.gl/DXf3Tx
Banca Móvil Ciudad ➡️ https://goo.gl/XbhYnw
https://goo.gl/x2VTZM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059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- 2017-08-15 11:40:45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acerca una nueva #Subasta de #Alhajas y estás invitado 💍
Martes 29 de Agosto - 13 hs en el Auditorio Santa María de los Buenos Ayres, Esmeralda 660. Mirá el catálogo aquí ➡️ https://goo.gl/Nx6SoZ
¡Te esperamos!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0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- 2017-09-05 14:03:22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#Arte 🖼️🎨
Se subastarán obras a beneficio de la Fundación del Hospital Fernández.
🗓️ Agendalo: mañana, 6 de septiembre, 13 hs. en Esmeralda 660. Conocé más ➡️ https://goo.gl/Sw98HQ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169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AE858-A4B4-4AA0-888E-CBA34AE1E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3923531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D34E5-3D6A-4D24-B17F-0A7C13521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093776-8908-44A4-A281-4E479AF818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4985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44204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5880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1925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3702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3388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7451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3016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3637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473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- 2017-08-17 15:09:44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Acompañamos la iniciativa “Leer tiene onda” de Conciencia Rock + Ciclo Las Elegidas Solidarias 🎸🎶
Vení y llévate un par de entradas! Los esperamos mañana viernes 18/8 de 11 a 16 hs. en Sarmiento 611. #LeerTieneOnda
No te lo pierdas! Te esperan grosos como Hilda Lizarazu, Fabiana Cantilo, Jovenes Pordioseros Oficial, Celeste Carballo, Patricia Sosa y Estelares!
⚠ Promo exclusiva y presencial para titulares de tarjetas de crédito, presentando tarjeta + DNI + cupón compra de monto mínimo $300 de agosto 2017.
Stock: 4 pares ELEGIDAS (Hilda Lizarazu y Fabiana Cantilo), 10 pares Jóvenes Pordioseros, 10 pares ELEGIDAS (Celeste Carballo y Patricia Sosa), 10 pares Estelares.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84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- 2017-09-05 12:52:22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Capacitate con el Instituto Pyme Banco Ciudad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37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59F23E-4B00-4D6C-BADD-DCF5F8C513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078011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416A-F81B-4E49-9F07-C14996283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B326A9-F7AF-4698-A9CA-6C18C9500F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263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C0C30-DEB6-4427-870D-F6F112C5E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E6F6F-FED8-45CA-B4FA-E4B9C9DC9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87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48E5B-CA91-4967-B6C5-98DEC63EC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179F8F-FD49-477F-B4D5-CC36A16923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5571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96432-A001-422E-B8B3-D25009479F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1E4D30-009E-4694-9DA2-24EB2F71C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089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5A85D-7728-4B59-B1DF-019896F60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6A4A27-D760-47B6-A94D-E2F7AB72A4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4315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00D45-B16A-4FFC-AAF5-4493C4336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5C507-17A2-4391-9D66-14E7E1944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933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484EC-8223-4790-A725-26058393A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39F3A2-0818-4981-9AD5-670258467A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7979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1A730-0F53-4776-9931-6ED3C25380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0532C-4E60-4A2D-8B75-185051D0D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405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7B55E-D6F7-41A8-9422-097A2E5EB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EF6F98-049F-4A23-BEC4-B3F9F70FC1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9266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C9A47-7CE0-4B8F-829F-63004F885F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674A8-D312-4DDD-9CC8-C9F083E56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930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B9C14-B167-46BD-8391-7BA428007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DBCB62-B9CA-4073-BEC6-647077BE48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4229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36FCD-43B1-48A7-BB4D-B7444131A9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080D4-0435-4040-9798-BD87A5174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116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28B81-FB6E-48CA-B1B7-922CB57E2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7E1035-D80E-4A8A-8E5B-D871DBF72B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7493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2EBA8-3648-4DC4-BD22-A0850FAD23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6FC41-9C03-4871-AB55-F7C23DEBB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189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BFC96-A2F5-47CA-918D-A65E3CA7A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47435D-0E27-4623-9869-6A28F1CA00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4764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F24B1-5A32-4FA6-B3C0-8F6523267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7A86C-C08D-4009-BB76-34D0DA1B3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772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88232-2BD7-44F7-A924-E0DE95A4A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DA5E07-ECD6-455D-96EC-46BB3D0871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7358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128114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41693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7716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8775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526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52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Ignacio Leiva Kelly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69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Max 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500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Norberto Jolis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291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Seba Anap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575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Andres Weber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783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 Gorelik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53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Damian Gabriel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82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Flâneur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758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Martin Escucharini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658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Flor De Vincenzo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810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715EF-A6DA-43CC-8799-306DBD8A30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1673721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0F0A8-A6CC-4A04-ACCB-8F4AA42FD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9C44F5-F45B-44AC-BE53-E7348EA714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7074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195391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27704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4599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5708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7971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766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Pampa Romanomich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080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Pablo Vidal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132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Magali Santarelli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081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Cecilia Catalina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33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Aida Gitelman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159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B0C32-A168-493B-86C9-FC9556805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9632019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C9C5F-EA70-41B2-B4C0-F81917624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4B36D7-5F77-4EB3-A245-CAB0BEF820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4717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E6F38-E8B4-431A-A256-9E0919EF05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08/11/2017 - 09/10/2017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09E47-7EF5-4A95-A39A-7365222BF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7422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753</Words>
  <Application>Microsoft Office PowerPoint</Application>
  <PresentationFormat>On-screen Show (4:3)</PresentationFormat>
  <Paragraphs>367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2017-09-13T13:32:44Z</dcterms:created>
  <dcterms:modified xsi:type="dcterms:W3CDTF">2017-09-13T13:33:34Z</dcterms:modified>
</cp:coreProperties>
</file>