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48-46C2-992A-E197CC2424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928864"/>
        <c:axId val="287929848"/>
      </c:radarChart>
      <c:catAx>
        <c:axId val="28792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29848"/>
        <c:crosses val="autoZero"/>
        <c:auto val="1"/>
        <c:lblAlgn val="ctr"/>
        <c:lblOffset val="100"/>
        <c:noMultiLvlLbl val="0"/>
      </c:catAx>
      <c:valAx>
        <c:axId val="28792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2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6</c:v>
                </c:pt>
                <c:pt idx="2">
                  <c:v>14</c:v>
                </c:pt>
                <c:pt idx="3">
                  <c:v>16</c:v>
                </c:pt>
                <c:pt idx="4">
                  <c:v>18</c:v>
                </c:pt>
                <c:pt idx="5">
                  <c:v>10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2E-4409-9F18-55872DA58B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929520"/>
        <c:axId val="287932144"/>
      </c:barChart>
      <c:catAx>
        <c:axId val="28792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32144"/>
        <c:crosses val="autoZero"/>
        <c:auto val="1"/>
        <c:lblAlgn val="ctr"/>
        <c:lblOffset val="100"/>
        <c:noMultiLvlLbl val="0"/>
      </c:catAx>
      <c:valAx>
        <c:axId val="28793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2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59648</c:v>
                </c:pt>
                <c:pt idx="1">
                  <c:v>59656</c:v>
                </c:pt>
                <c:pt idx="2">
                  <c:v>59669</c:v>
                </c:pt>
                <c:pt idx="3">
                  <c:v>59682</c:v>
                </c:pt>
                <c:pt idx="4">
                  <c:v>59675</c:v>
                </c:pt>
                <c:pt idx="5">
                  <c:v>59687</c:v>
                </c:pt>
                <c:pt idx="6">
                  <c:v>59699</c:v>
                </c:pt>
                <c:pt idx="7">
                  <c:v>59711</c:v>
                </c:pt>
                <c:pt idx="8">
                  <c:v>59717</c:v>
                </c:pt>
                <c:pt idx="9">
                  <c:v>59731</c:v>
                </c:pt>
                <c:pt idx="10">
                  <c:v>59743</c:v>
                </c:pt>
                <c:pt idx="11">
                  <c:v>59762</c:v>
                </c:pt>
                <c:pt idx="12">
                  <c:v>59782</c:v>
                </c:pt>
                <c:pt idx="13">
                  <c:v>59800</c:v>
                </c:pt>
                <c:pt idx="14">
                  <c:v>59818</c:v>
                </c:pt>
                <c:pt idx="15">
                  <c:v>59827</c:v>
                </c:pt>
                <c:pt idx="16">
                  <c:v>59844</c:v>
                </c:pt>
                <c:pt idx="17">
                  <c:v>59858</c:v>
                </c:pt>
                <c:pt idx="18">
                  <c:v>59865</c:v>
                </c:pt>
                <c:pt idx="19">
                  <c:v>59871</c:v>
                </c:pt>
                <c:pt idx="20">
                  <c:v>59884</c:v>
                </c:pt>
                <c:pt idx="21">
                  <c:v>59929</c:v>
                </c:pt>
                <c:pt idx="22">
                  <c:v>59943</c:v>
                </c:pt>
                <c:pt idx="23">
                  <c:v>59956</c:v>
                </c:pt>
                <c:pt idx="24">
                  <c:v>59980</c:v>
                </c:pt>
                <c:pt idx="25">
                  <c:v>59985</c:v>
                </c:pt>
                <c:pt idx="26">
                  <c:v>60003</c:v>
                </c:pt>
                <c:pt idx="27">
                  <c:v>60023</c:v>
                </c:pt>
                <c:pt idx="28">
                  <c:v>60032</c:v>
                </c:pt>
                <c:pt idx="29">
                  <c:v>60047</c:v>
                </c:pt>
                <c:pt idx="30">
                  <c:v>60058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01-49B6-9777-CED5C03A5A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678672"/>
        <c:axId val="290674736"/>
      </c:lineChart>
      <c:dateAx>
        <c:axId val="290678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74736"/>
        <c:crosses val="autoZero"/>
        <c:auto val="1"/>
        <c:lblOffset val="100"/>
        <c:baseTimeUnit val="days"/>
      </c:dateAx>
      <c:valAx>
        <c:axId val="29067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7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8</c:v>
                </c:pt>
                <c:pt idx="2">
                  <c:v>13</c:v>
                </c:pt>
                <c:pt idx="3">
                  <c:v>13</c:v>
                </c:pt>
                <c:pt idx="4">
                  <c:v>-7</c:v>
                </c:pt>
                <c:pt idx="5">
                  <c:v>12</c:v>
                </c:pt>
                <c:pt idx="6">
                  <c:v>12</c:v>
                </c:pt>
                <c:pt idx="7">
                  <c:v>12</c:v>
                </c:pt>
                <c:pt idx="8">
                  <c:v>6</c:v>
                </c:pt>
                <c:pt idx="9">
                  <c:v>14</c:v>
                </c:pt>
                <c:pt idx="10">
                  <c:v>12</c:v>
                </c:pt>
                <c:pt idx="11">
                  <c:v>19</c:v>
                </c:pt>
                <c:pt idx="12">
                  <c:v>20</c:v>
                </c:pt>
                <c:pt idx="13">
                  <c:v>18</c:v>
                </c:pt>
                <c:pt idx="14">
                  <c:v>18</c:v>
                </c:pt>
                <c:pt idx="15">
                  <c:v>9</c:v>
                </c:pt>
                <c:pt idx="16">
                  <c:v>17</c:v>
                </c:pt>
                <c:pt idx="17">
                  <c:v>14</c:v>
                </c:pt>
                <c:pt idx="18">
                  <c:v>7</c:v>
                </c:pt>
                <c:pt idx="19">
                  <c:v>6</c:v>
                </c:pt>
                <c:pt idx="20">
                  <c:v>13</c:v>
                </c:pt>
                <c:pt idx="21">
                  <c:v>45</c:v>
                </c:pt>
                <c:pt idx="22">
                  <c:v>14</c:v>
                </c:pt>
                <c:pt idx="23">
                  <c:v>13</c:v>
                </c:pt>
                <c:pt idx="24">
                  <c:v>24</c:v>
                </c:pt>
                <c:pt idx="25">
                  <c:v>5</c:v>
                </c:pt>
                <c:pt idx="26">
                  <c:v>18</c:v>
                </c:pt>
                <c:pt idx="27">
                  <c:v>20</c:v>
                </c:pt>
                <c:pt idx="28">
                  <c:v>9</c:v>
                </c:pt>
                <c:pt idx="29">
                  <c:v>15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07-4739-B3E8-F9872E69EA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614768"/>
        <c:axId val="290614440"/>
      </c:lineChart>
      <c:dateAx>
        <c:axId val="290614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14440"/>
        <c:crosses val="autoZero"/>
        <c:auto val="1"/>
        <c:lblOffset val="100"/>
        <c:baseTimeUnit val="days"/>
      </c:dateAx>
      <c:valAx>
        <c:axId val="290614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1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77-4F44-9073-E617218A63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611816"/>
        <c:axId val="290618704"/>
      </c:lineChart>
      <c:dateAx>
        <c:axId val="290611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18704"/>
        <c:crosses val="autoZero"/>
        <c:auto val="1"/>
        <c:lblOffset val="100"/>
        <c:baseTimeUnit val="days"/>
      </c:dateAx>
      <c:valAx>
        <c:axId val="29061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1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5C-41B4-9BA0-B74BB4AE3D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5C-41B4-9BA0-B74BB4AE3D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268888"/>
        <c:axId val="288265608"/>
      </c:barChart>
      <c:catAx>
        <c:axId val="288268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65608"/>
        <c:crosses val="autoZero"/>
        <c:auto val="1"/>
        <c:lblAlgn val="ctr"/>
        <c:lblOffset val="100"/>
        <c:noMultiLvlLbl val="0"/>
      </c:catAx>
      <c:valAx>
        <c:axId val="28826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6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  <c:pt idx="4">
                  <c:v>7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59-46E1-BC4C-43E4DD5975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263640"/>
        <c:axId val="288263968"/>
      </c:barChart>
      <c:catAx>
        <c:axId val="288263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63968"/>
        <c:crosses val="autoZero"/>
        <c:auto val="1"/>
        <c:lblAlgn val="ctr"/>
        <c:lblOffset val="100"/>
        <c:noMultiLvlLbl val="0"/>
      </c:catAx>
      <c:valAx>
        <c:axId val="28826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6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4.7783736821880002E-2</c:v>
                </c:pt>
                <c:pt idx="2">
                  <c:v>7.2399601245273001E-3</c:v>
                </c:pt>
                <c:pt idx="3">
                  <c:v>8.3538001436854002E-3</c:v>
                </c:pt>
                <c:pt idx="4">
                  <c:v>1.3604760234002001E-2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00-4E3B-8DA2-C0F50B183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808824"/>
        <c:axId val="238810136"/>
      </c:barChart>
      <c:catAx>
        <c:axId val="23880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10136"/>
        <c:crosses val="autoZero"/>
        <c:auto val="1"/>
        <c:lblAlgn val="ctr"/>
        <c:lblOffset val="100"/>
        <c:noMultiLvlLbl val="0"/>
      </c:catAx>
      <c:valAx>
        <c:axId val="238810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0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4</c:v>
                </c:pt>
                <c:pt idx="12">
                  <c:v>4</c:v>
                </c:pt>
                <c:pt idx="13">
                  <c:v>0</c:v>
                </c:pt>
                <c:pt idx="14">
                  <c:v>5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45-4A6F-AA59-DA0BD0DC83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450944"/>
        <c:axId val="242448648"/>
      </c:lineChart>
      <c:catAx>
        <c:axId val="24245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48648"/>
        <c:crosses val="autoZero"/>
        <c:auto val="1"/>
        <c:lblAlgn val="ctr"/>
        <c:lblOffset val="100"/>
        <c:noMultiLvlLbl val="0"/>
      </c:catAx>
      <c:valAx>
        <c:axId val="242448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5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7.0732386521859994E-2</c:v>
                </c:pt>
                <c:pt idx="11">
                  <c:v>9.1896407685881001E-3</c:v>
                </c:pt>
                <c:pt idx="12">
                  <c:v>7.5187969924812E-3</c:v>
                </c:pt>
                <c:pt idx="13">
                  <c:v>0</c:v>
                </c:pt>
                <c:pt idx="14">
                  <c:v>1.5705931495405001E-2</c:v>
                </c:pt>
                <c:pt idx="15">
                  <c:v>5.0125313283208E-3</c:v>
                </c:pt>
                <c:pt idx="16">
                  <c:v>0</c:v>
                </c:pt>
                <c:pt idx="17">
                  <c:v>1.8379281537175999E-2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88-4199-B76A-C361747D1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446024"/>
        <c:axId val="242453896"/>
      </c:lineChart>
      <c:catAx>
        <c:axId val="242446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53896"/>
        <c:crosses val="autoZero"/>
        <c:auto val="1"/>
        <c:lblAlgn val="ctr"/>
        <c:lblOffset val="100"/>
        <c:noMultiLvlLbl val="0"/>
      </c:catAx>
      <c:valAx>
        <c:axId val="242453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46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41</c:v>
                </c:pt>
                <c:pt idx="1">
                  <c:v>12</c:v>
                </c:pt>
                <c:pt idx="2">
                  <c:v>20</c:v>
                </c:pt>
                <c:pt idx="3">
                  <c:v>26</c:v>
                </c:pt>
                <c:pt idx="4">
                  <c:v>29</c:v>
                </c:pt>
                <c:pt idx="5">
                  <c:v>35</c:v>
                </c:pt>
                <c:pt idx="6">
                  <c:v>19</c:v>
                </c:pt>
                <c:pt idx="7">
                  <c:v>23</c:v>
                </c:pt>
                <c:pt idx="8">
                  <c:v>20</c:v>
                </c:pt>
                <c:pt idx="9">
                  <c:v>15</c:v>
                </c:pt>
                <c:pt idx="10">
                  <c:v>6</c:v>
                </c:pt>
                <c:pt idx="11">
                  <c:v>35</c:v>
                </c:pt>
                <c:pt idx="12">
                  <c:v>20</c:v>
                </c:pt>
                <c:pt idx="13">
                  <c:v>32</c:v>
                </c:pt>
                <c:pt idx="14">
                  <c:v>25</c:v>
                </c:pt>
                <c:pt idx="15">
                  <c:v>15</c:v>
                </c:pt>
                <c:pt idx="16">
                  <c:v>9</c:v>
                </c:pt>
                <c:pt idx="17">
                  <c:v>19</c:v>
                </c:pt>
                <c:pt idx="18">
                  <c:v>39</c:v>
                </c:pt>
                <c:pt idx="19">
                  <c:v>45</c:v>
                </c:pt>
                <c:pt idx="20">
                  <c:v>28</c:v>
                </c:pt>
                <c:pt idx="21">
                  <c:v>193</c:v>
                </c:pt>
                <c:pt idx="22">
                  <c:v>38</c:v>
                </c:pt>
                <c:pt idx="23">
                  <c:v>5</c:v>
                </c:pt>
                <c:pt idx="24">
                  <c:v>27</c:v>
                </c:pt>
                <c:pt idx="25">
                  <c:v>34</c:v>
                </c:pt>
                <c:pt idx="26">
                  <c:v>47</c:v>
                </c:pt>
                <c:pt idx="27">
                  <c:v>21</c:v>
                </c:pt>
                <c:pt idx="28">
                  <c:v>21</c:v>
                </c:pt>
                <c:pt idx="29">
                  <c:v>14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5B-4838-ACA8-1BCCCD7189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356496"/>
        <c:axId val="358357808"/>
      </c:lineChart>
      <c:dateAx>
        <c:axId val="358356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57808"/>
        <c:crosses val="autoZero"/>
        <c:auto val="1"/>
        <c:lblOffset val="100"/>
        <c:baseTimeUnit val="days"/>
      </c:dateAx>
      <c:valAx>
        <c:axId val="35835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5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14-435A-90C0-D47740B92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482512"/>
        <c:axId val="381486120"/>
      </c:barChart>
      <c:catAx>
        <c:axId val="38148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86120"/>
        <c:crosses val="autoZero"/>
        <c:auto val="1"/>
        <c:lblAlgn val="ctr"/>
        <c:lblOffset val="100"/>
        <c:noMultiLvlLbl val="0"/>
      </c:catAx>
      <c:valAx>
        <c:axId val="38148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8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BCA47-BD99-4521-B37C-8DDFC97117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7EC054-CD58-4E85-979C-1F5F558915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666672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004BF-5888-4EE9-BABE-096F566CD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7ECB6D-2E3E-4678-9BE8-AF72EFD0A6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5604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41160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0123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1504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5425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6094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3604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4234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9848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5378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7743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4741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6474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594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0366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988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708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3C35A-47CB-47D6-AFC0-91F926EABF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2799473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08769-D5F0-4CE9-999C-D626E7ECC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8E196F-9675-4094-9DFB-B14CF435CE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890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F77BE-9D72-4EC3-8985-603264D8BC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494CB2-7FC1-4CF7-952C-B4DDAA82F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026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E630B-01F4-4F62-9EF5-A388E94CC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B4816B-D62C-4E3A-9D4D-B80A05C590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48276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40ED3-9091-4809-83A9-A8F9B5EC7B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15AE6-C099-491C-B31D-3110E5724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716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36318-331C-4303-95C8-B43CD8E9D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88D334-428D-48EB-A5DF-C7A0A6B952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7086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94ABB-6031-4C8F-86CE-BCF51760C4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05EF4-7874-4830-BBB9-49228024E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355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09E38-AC2A-4C1E-83EE-3F270FA4C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7FCA00-5E86-4D2E-97E6-AC2D453851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0630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98EC8-12F6-419F-906A-4BC8325AEE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F5295-05DD-4D33-B13A-6F16AFD25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364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B0E60-D6FC-4EBF-B218-84151D287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54A944-EB81-44C6-837E-229F35E668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7286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1BE77-25B8-4CA5-9898-6591B7589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30C50-B5AF-41A2-BF92-BBF3C47EA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861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FF2FC-5D1E-4BC0-A59A-251A9F9F5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37783C-2B3D-464E-9FC2-8AA2F825BA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5961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4CDAD-0AE8-438B-96DE-3629371D69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A2110-462A-4E45-A09C-EC482C0C5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908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9BF2E-E110-4D0E-B455-D96CEBA8E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7BFF30-704B-4599-A5BA-7988518FD8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9073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7C315-2FB5-4C18-A1CA-55E81A5162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42C97-CF2B-41A3-8B77-DE17C0499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299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0730D-D6C7-4B38-9189-DF9B40DF0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103BB4-C833-4200-8607-3D3774E682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2099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B0597-AEFA-4E17-8E9A-432BA615ED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4295F-19B7-4637-AB27-7ED06B886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489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688E9-0947-4FA5-9F94-36D43C42F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30813E-804B-4ADA-9FE1-5F7526A6C4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6515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28AA6-C3B1-4BFC-967A-838181BD5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BBD121-EC63-4884-9FDF-2F68FB015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644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05B5E-7E9A-4214-96B3-29E774B9A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8D2806-EE96-4F0A-84D8-E2676162B5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15823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87464-EF6D-4E4D-AE9C-FC078B55DC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5008D-C18B-4541-B28C-5FD054A6D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855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0ADDB-CD14-4896-8FCF-EC5275493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769072-DD80-498A-9624-80A152D92C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750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34612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1496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384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4831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6459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6727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3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- 2017-08-15 10:00:04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sabemos lo que es descubrir que tu regalo es un juguete y no ropa... 😁🛍🎮🎲🏓⚽🚗👏🎁 #DíaDelNiño #FelizDía https://t.co/USpSr4B77t https://t.co/TwMTU882My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02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- 2017-08-17 16:12:10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@BA_Integracion: Junto a @bancociudad realizamos el Taller de Inclusión Financiera para vecinos y emprendedores del #Barrio31. https://t…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06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- 2017-09-05 17:35:57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Capacitate! https://t.co/8jL0CF1Cqa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456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- 2017-08-25 12:07:11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vienen dos nuevas #Subastas! Conocé más: 
🚆 #Subtes ➡ https://t.co/O0SVLeM8ap
🚕 #Automotores ➡ https://t.co/IcfNTqCoZM https://t.co/JmxfYy17t1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161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- 2017-09-07 11:35:23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📢 #Subasta de #Motovehículos 🛵 19/09 en Esmeralda 660, CABA. Mirá "los fierros participantes" y más ➡️ https://t.co/5lRtL08muq #motos https://t.co/bTvvpgWgwN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097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- 2017-08-25 15:33:55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@pinceladascult: @BancoCiudad https://t.co/yOKD2zvAE5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537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279AF9-EC1D-441C-B895-0BB1830933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360821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7EFB9-E176-4B10-A81D-FCB233472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3BE0B9-7E52-4548-82F1-F4820768E7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2028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23911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2286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6145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8076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1736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6270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0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- 2017-09-05 14:13:53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#Arte 🖼️🎨
Conocé más ➡️ https://t.co/UbCW2OdTiv https://t.co/EVt7NJPUGX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513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- 2017-08-18 14:24:30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Compartimos el informe semanal del @InstPyME https://t.co/RDiwnLyR8a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27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- 2017-08-22 14:14:16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la vas a hacer #HacelaBien 😉🚚🌳👫🐕🏕️
https://t.co/cl6BbQQcp5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689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- 2017-08-17 15:15:55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Acompañamos la iniciativa “Leer tiene onda” de #ConcienciaRock + #ElegidasSolidarias 🎸🎶 Conseguí tus entradas ➡️
https://t.co/2Yc2pcB0in https://t.co/f6qdwbPblN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713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- 2017-08-16 14:11:15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Podés creer que el 23 de agosto hay otra #subasta especial de #alhajas? Mirá el catálogo y conocé más ➡️ https://t.co/xQkI139nEj 💍👑💎 https://t.co/QITtd17lKz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334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- 2017-08-18 11:56:01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promo con V de #Viernes... 🍇➡️ https://t.co/Yl6C6ugdRc
#BuenViernes @wineryandco 🍷 https://t.co/n8TkVrVbi9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696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424EF-A767-4FBE-B935-EF8F21E43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3620987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71DA9-C6FC-41C1-8B96-3F1DAAE87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74D311-0745-4AD6-813E-5F84DAE160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7019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60003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9430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8527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2724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2901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1700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987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- 2017-08-15 11:42:34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acerca una nueva #Subasta de #Alhajas y estás invitado💍
Martes 29/08, 13 hs, Esmeralda 660. Conocé más aquí ➡️ https://t.co/TnCsHdcAd7 https://t.co/ZBjP5Xv8qT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33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- 2017-08-11 12:22:39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#SubastaExtraordinaria.
📅23/08, 18 hs 🌏 Esmeralda 660. Conocé mäs➡️https://t.co/wWfzkkR2AY https://t.co/PFwfEvE4s5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55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- 2017-09-08 14:12:38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🛍 Anticipate a la #primacvera y buscate la camperita de "media estación" con las #PromosdelCiudad 😎🌿🌼🌸 https://t.co/7iFjhGaN1K https://t.co/3ttzYCG8ll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527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- 2017-08-31 12:58:49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🏆 Ya tenemos a los ganadores del #ConcursoFotográfico #GenteDeMiCiudad| 📸 Conocelos acá ➡ https://t.co/RHp8IVFn0D ¡Felicitaciones a todos! https://t.co/iWjlwEBiGX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132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- 2017-08-30 11:54:06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🎨 “SOLARIS” de Daniel Vidal y "Entre lo mítico y lo simbólico" de Julia Farjat y Claudia Fernández Farjat ➡️ https://t.co/sPbkdYdAan https://t.co/vHv94xhDGq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99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36F6F-8172-476D-A2CB-CE5F55E738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3442603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D091-4DA0-4529-8FE6-331A9DF0A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0B1712-AEDF-4119-A3FF-BD679CCEB9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6645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88904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699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7810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2403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8179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543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935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- 2017-08-11 10:28:28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#DíadelNiño  ☺😀😁🤣🎁... Buscá el mejor regalo para la sonrisa más linda del universo! https://t.co/HgIZ6LGe3R https://t.co/zmXDWRQadp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137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- 2017-08-23 12:18:02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Transferí por tus canales digitales 📱💻💳⏳ #MásTiempoParaVos
Home Banking ➡️ https://t.co/T12nDV8XPW
Banca Móvil ➡️ https://t.co/nww5KzNtDH https://t.co/xHbGqvEoCG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275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- 2017-09-01 10:05:04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mes de la #primavera, stockeate para los picnics que se vienen 🍪🥐☀🌳😎 Pasate por @COTO​_Ar! #descuento #SINTOPE https://t.co/g01S9NGAYa https://t.co/5WECrsSzjZ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022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93554-F2F6-456B-AFFE-90E45C9670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251346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FF22A-8322-42A4-B04B-B1D56BF78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4FA1CD-424A-4EE4-BED3-0A11314709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1050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D44A94-E37F-480B-8CCA-29EDF3FC12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FEC1E-A038-4A8A-9BBF-990C38FD3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259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63B5C-7265-45B3-8CDB-7F124CFF1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11FF3F-BD53-4049-83CB-06DDEB567A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537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426863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68987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5607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2186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094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@eldestapeweb - 2017-09-05 14:10:55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.@BancoCiudad realizará una subasta en Buenos Aires, donde se incluirán vehículos del Ejército Argentino en desuso. https://t.co/dV7CdfO90O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48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@Independiente - 2017-08-13 13:19:22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Pagá tu abono 2017/18 con la tarjeta Independiente - @BancoCiudad en 12 cuotas sin interés. 
#ABONATEALINFIERNO https://t.co/boLDMOB3TG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924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@Uiavellaneda - 2017-08-17 10:13:47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Comenzó el seminario de Profesionalización de ventas en MyPyme junto a @InstPyME @utnfra y @BancoCiudad… https://t.co/3a7ZYK6h5s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62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@Apuntes_ - 2017-08-17 12:15:18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@BancoCiudad capacitando en inclusión financiera. https://t.co/3zQTbawx69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86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@Odysseus85 - 2017-09-01 11:07:46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@BancoCiudad y el @gcba trabajando para pagar sueldos!! https://t.co/KuHcw9uZd8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050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@ACDEargentina - 2017-08-24 11:50:13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Programa Ejecutivo “Responsabilidad Social Empresaria y Sustentabilidad” @bancociudad @AlumnosFCE_UBA Inscripción:… https://t.co/bE1iN6KUqh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417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@invenomica - 2017-08-14 14:20:06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Precios Regulados impulsan Inflación de Julio - @BancoCiudad https://t.co/fI2c77ByZd https://t.co/Zgk5BL9soQ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306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61D79-4E59-4297-80BB-1AB047F377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118504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E4DA2-A3D8-4B1D-AABA-6484422C0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73B6F3-E9D3-41FE-95A5-77C9D2E399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2347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104951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12311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4824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6653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8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@agustincarrizo - 2017-09-01 12:16:01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Cuándo sería esa brevedad? @BancoCiudad https://t.co/Ue5WqpzxUq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61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@negropeon - 2017-09-01 12:15:39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 no se les ocurrió pagar los sueldos en tiempo y forma como para empezar @BancoCiudad @Soledad_Acunia… https://t.co/FMYqd5lsaD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95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@adnciudad - 2017-08-11 19:56:59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donación de sangre va a tu empresa https://t.co/DM0y4gmk3I @BancoCiudad @HospGarrahan #bancodesangre… https://t.co/G9cvYZ1lyJ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636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@EFEConoSur - 2017-08-12 12:57:49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#informóEfe: Argentina logró esta semana estabilidad cambiaria, pese al  proceso electoral @BancoCiudad  https://t.co/U0AEqgjuqp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381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@CheMendele - 2017-09-01 11:10:45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YO EN ESTE MOMENTO PENSANDO EN USTEDES @BancoCiudad https://t.co/GGrHQyMh7i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972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@matiasformica - 2017-08-31 11:31:37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desafío de la era digital en un banco público #fintech #BankTech2017 @BancoCiudad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771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@NoticiasAcequia - 2017-09-05 10:57:54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interesa la #Megasubasta que realizará el @BancoCiudad? Todos los detalles 👉https://t.co/fOvn68Pj2a 📱💻 (foto: E… https://t.co/iel0ncmJqL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378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F97F7E-B6E5-4BBC-A139-D3F069C08B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32323006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D4A59-005A-460E-B0B9-7622363AA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85032B-752D-4235-B7AF-2B9A3D6668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8978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436929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11398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3722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5884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964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@BA_Integracion - 2017-08-17 16:00:02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 @bancociudad realizamos el Taller de Inclusión Financiera para vecinos y emprendedores del #Barrio31. https://t.co/z1NPx3507s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94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@enelsubte - 2017-08-24 17:28:05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@BancoCiudad rematará 14 coches retirados del Subte: ocho GEE y seis Siemens https://t.co/EeDORalHj5 https://t.co/lkTfQmokYy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972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@marinabonini77 - 2017-09-01 10:55:52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@bcociudad_call @BancoCiudad Un error de un idiota deja sin cobrar a cientos de miles en toda la ciudad. Una hijaputez inmensa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34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@InstPyME - 2017-08-23 11:01:32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martes 29, Miguel @kiguel de @econviews viene al @BancoCiudad a contarnos la #coyuntura #económica mas info ==&amp;gt;… https://t.co/zPEea2eYmh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30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@hbonanata - 2017-08-14 12:54:08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Informe Económico Semanal del Banco Ciudad - N°431 https://t.co/TVLQoXIe4c vía @HBonanata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49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@maferis86 - 2017-09-01 12:57:54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Lindo día para ser municipal y que el @BancoCiudad te cague el sueldo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375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B2C7E-0C5F-47DB-9E8C-D61C03D5F8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38923480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90FF9-1A37-4FE4-BF7A-0F2FB2806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88D9C2-E1A6-483E-A222-F938DED1D9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406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311790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5808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44643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099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@bcociudad_call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925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@CT_PET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480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@AlfredoRondeau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08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@InstPyME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788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@ruizclaumaria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913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@Grace_dark69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624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@machuca2824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503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@pyt511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863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@kolesnicova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845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@alejocastro67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746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D3FF7-3E93-4F2E-A1AA-64BC3BF2CB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24151751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AF48D-BEEC-452E-A23C-F0620C270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B1653F-C730-4F7F-8462-5B9FA5C261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2267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80570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385257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45087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4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@guillereyes79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956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@NazaBattista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516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@hernan8371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981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@JuanSanderwin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628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@LG_RDT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506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@mariocarlosramo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18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@MajitoBardales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947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@manzanavioleta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971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@elesacol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76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@pinceladascult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894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A8A5F-63E3-48EB-B088-408BC0CB5B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424966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E48B6-5557-49CE-9C34-838CA1F56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C184A9-E483-407F-8F55-878BFF2073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72237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5809B-85A5-494B-9A0C-152F044305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6D821-5098-4633-BE12-D6ED9F8BA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625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F802B-517C-4081-9E72-113D61A1E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DD9C41-BB10-4617-B901-FCE409BB09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8310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102543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16359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9518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6890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7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@Braiacademia - 2017-09-10 11:16:59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Hola necesito hacer una consulta importante. Me podrian contactar?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09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@adriana57131268 - 2017-09-10 08:33:56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Todo bárbaro pero no podes llenar formulario x internet no te atiende teléfono? Como se consigue?🤔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866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@fiorsalituri - 2017-09-09 14:52:44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porque no nos dan pelota a los usuarios que no podemos usar su sistema de mierda?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676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@hernanrubenhage - 2017-09-08 08:55:33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buen https://t.co/Dw6O0422XE sale en el home bank.q m descuentan plata y dice https://t.co/8lJKyRzCh4.q sería?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288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@JuanEAkd8320 - 2017-09-07 20:12:16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hola. Como hago para sacar un préstamo personal?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196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@candelariagon - 2017-09-07 10:12:13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cómo puedo lograr comunicarme telefónicamente con una sucursal? Estoy en otra provincia y se me hace imposible!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98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@valus_21 - 2017-09-06 22:21:45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#HacelaBien ??? Si cumplieran en darle una respuesta a los interesados se podría....
Desde el 07/08 esperando...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965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861EA-4B83-4193-AA27-5E538DBE31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22591313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D3420-FD2E-4586-961B-1DB76F1C9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BA666E-4B22-4DF1-B0FF-8F114C6836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288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428084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99169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875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7410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93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@MuchoChocolate - 2017-09-06 18:10:41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la  Marisa Rossi de suc 53 esta trabanjando? Estoy tratando de comunicarme hace 10 dias sin éxito, por ninguna via. Soy clienta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866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@fer_verdeslago - 2017-09-06 16:20:52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Dijes fantasía, sombreros de cotillón o neoprene, vehículos, ¿cuánto gastarse en la #subasta del @BancoCiudad? 
https://t.co/ZRtFI7w9rv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458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@vanesa_corbo - 2017-09-06 15:49:28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como puedo hacer para sacar la clave cuando quiero hacer un reclamo por telefono sin tener que ir a la sucursal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895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765F2-4058-4332-B593-245FA7FB9C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20181157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1211</Words>
  <Application>Microsoft Office PowerPoint</Application>
  <PresentationFormat>On-screen Show (4:3)</PresentationFormat>
  <Paragraphs>440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Change Per Weekday</vt:lpstr>
      <vt:lpstr>Twitter Followers Total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2017-09-13T13:16:17Z</dcterms:created>
  <dcterms:modified xsi:type="dcterms:W3CDTF">2017-09-13T13:17:15Z</dcterms:modified>
</cp:coreProperties>
</file>