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AD-46D7-894C-74E89047B5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534360"/>
        <c:axId val="229542288"/>
      </c:radarChart>
      <c:catAx>
        <c:axId val="27453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542288"/>
        <c:crosses val="autoZero"/>
        <c:auto val="1"/>
        <c:lblAlgn val="ctr"/>
        <c:lblOffset val="100"/>
        <c:noMultiLvlLbl val="0"/>
      </c:catAx>
      <c:valAx>
        <c:axId val="22954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3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42980</c:v>
                </c:pt>
                <c:pt idx="1">
                  <c:v>42981</c:v>
                </c:pt>
                <c:pt idx="2">
                  <c:v>42982</c:v>
                </c:pt>
                <c:pt idx="3">
                  <c:v>42983</c:v>
                </c:pt>
                <c:pt idx="4">
                  <c:v>42984</c:v>
                </c:pt>
                <c:pt idx="5">
                  <c:v>42985</c:v>
                </c:pt>
                <c:pt idx="6">
                  <c:v>42986</c:v>
                </c:pt>
                <c:pt idx="7">
                  <c:v>42987</c:v>
                </c:pt>
                <c:pt idx="8">
                  <c:v>42988</c:v>
                </c:pt>
                <c:pt idx="9">
                  <c:v>42989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1656</c:v>
                </c:pt>
                <c:pt idx="1">
                  <c:v>1657</c:v>
                </c:pt>
                <c:pt idx="2">
                  <c:v>1657</c:v>
                </c:pt>
                <c:pt idx="3">
                  <c:v>1659</c:v>
                </c:pt>
                <c:pt idx="4">
                  <c:v>1686</c:v>
                </c:pt>
                <c:pt idx="5">
                  <c:v>1699</c:v>
                </c:pt>
                <c:pt idx="6">
                  <c:v>1699</c:v>
                </c:pt>
                <c:pt idx="7">
                  <c:v>1701</c:v>
                </c:pt>
                <c:pt idx="8">
                  <c:v>1716</c:v>
                </c:pt>
                <c:pt idx="9">
                  <c:v>1734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3B-4DF4-AEB3-CD35C5EA3E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101264"/>
        <c:axId val="275097984"/>
      </c:lineChart>
      <c:dateAx>
        <c:axId val="275101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97984"/>
        <c:crosses val="autoZero"/>
        <c:auto val="1"/>
        <c:lblOffset val="100"/>
        <c:baseTimeUnit val="days"/>
      </c:dateAx>
      <c:valAx>
        <c:axId val="27509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0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2</c:v>
                </c:pt>
                <c:pt idx="2">
                  <c:v>27</c:v>
                </c:pt>
                <c:pt idx="3">
                  <c:v>13</c:v>
                </c:pt>
                <c:pt idx="4">
                  <c:v>0</c:v>
                </c:pt>
                <c:pt idx="5">
                  <c:v>2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77-4222-8E1E-FABFF11805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194688"/>
        <c:axId val="275190096"/>
      </c:barChart>
      <c:catAx>
        <c:axId val="27519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90096"/>
        <c:crosses val="autoZero"/>
        <c:auto val="1"/>
        <c:lblAlgn val="ctr"/>
        <c:lblOffset val="100"/>
        <c:noMultiLvlLbl val="0"/>
      </c:catAx>
      <c:valAx>
        <c:axId val="27519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9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22-45EA-8ADE-618391C958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296296"/>
        <c:axId val="276302200"/>
      </c:lineChart>
      <c:catAx>
        <c:axId val="27629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02200"/>
        <c:crosses val="autoZero"/>
        <c:auto val="1"/>
        <c:lblAlgn val="ctr"/>
        <c:lblOffset val="100"/>
        <c:noMultiLvlLbl val="0"/>
      </c:catAx>
      <c:valAx>
        <c:axId val="27630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96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F2-4B87-AF35-42039782CA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887264"/>
        <c:axId val="228887920"/>
      </c:lineChart>
      <c:catAx>
        <c:axId val="22888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87920"/>
        <c:crosses val="autoZero"/>
        <c:auto val="1"/>
        <c:lblAlgn val="ctr"/>
        <c:lblOffset val="100"/>
        <c:noMultiLvlLbl val="0"/>
      </c:catAx>
      <c:valAx>
        <c:axId val="22888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8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AB-4EBF-8C37-C5E90C728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920504"/>
        <c:axId val="230920832"/>
      </c:barChart>
      <c:catAx>
        <c:axId val="23092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20832"/>
        <c:crosses val="autoZero"/>
        <c:auto val="1"/>
        <c:lblAlgn val="ctr"/>
        <c:lblOffset val="100"/>
        <c:noMultiLvlLbl val="0"/>
      </c:catAx>
      <c:valAx>
        <c:axId val="23092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2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94-47A2-B427-04377D29B0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910008"/>
        <c:axId val="230912304"/>
      </c:barChart>
      <c:catAx>
        <c:axId val="23091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12304"/>
        <c:crosses val="autoZero"/>
        <c:auto val="1"/>
        <c:lblAlgn val="ctr"/>
        <c:lblOffset val="100"/>
        <c:noMultiLvlLbl val="0"/>
      </c:catAx>
      <c:valAx>
        <c:axId val="23091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1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C9-4774-BFBE-1AC4AF6289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0916896"/>
        <c:axId val="230906728"/>
      </c:barChart>
      <c:catAx>
        <c:axId val="23091689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06728"/>
        <c:crosses val="autoZero"/>
        <c:auto val="1"/>
        <c:lblAlgn val="ctr"/>
        <c:lblOffset val="100"/>
        <c:noMultiLvlLbl val="0"/>
      </c:catAx>
      <c:valAx>
        <c:axId val="23090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1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92D3-4C00-9A37-C03884358D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908696"/>
        <c:axId val="230909352"/>
      </c:barChart>
      <c:catAx>
        <c:axId val="23090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09352"/>
        <c:crosses val="autoZero"/>
        <c:auto val="1"/>
        <c:lblAlgn val="ctr"/>
        <c:lblOffset val="100"/>
        <c:noMultiLvlLbl val="0"/>
      </c:catAx>
      <c:valAx>
        <c:axId val="230909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0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noblexar (Noblex)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3C-4713-A1BA-E5C732D418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noblexar (Noblex)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3C-4713-A1BA-E5C732D418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8890544"/>
        <c:axId val="228884968"/>
      </c:barChart>
      <c:catAx>
        <c:axId val="22889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84968"/>
        <c:crosses val="autoZero"/>
        <c:auto val="1"/>
        <c:lblAlgn val="ctr"/>
        <c:lblOffset val="100"/>
        <c:noMultiLvlLbl val="0"/>
      </c:catAx>
      <c:valAx>
        <c:axId val="22888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9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46B1C-CC87-4EF4-B02C-4678BB7ABE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97ECC5-A6A1-4716-BB8D-40EA5B0CF8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785975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F3F7C-363A-4669-94DA-20E54D393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EF088C-65FA-4D69-805B-70942D7BBB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0665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966734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180381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13581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1364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9586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52831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298301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18741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03397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2895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13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noblexar (Noblex)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272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BB578-1EA0-4513-BB36-278A516808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</p:spTree>
    <p:extLst>
      <p:ext uri="{BB962C8B-B14F-4D97-AF65-F5344CB8AC3E}">
        <p14:creationId xmlns:p14="http://schemas.microsoft.com/office/powerpoint/2010/main" val="2799001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4AAAA-2958-443A-96FB-9304C7B93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70049A-E6DA-4995-A844-AE88829888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4664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336EE-3C61-4819-B561-9977BC4D84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A25BC-9B36-4434-8741-54B4F42FF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337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93EB1-1357-4E9B-826E-E6B3014C4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6136D8-9108-4BE5-97B0-EEFEAB872C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6075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81426-FD41-47C1-9B97-72BDFD0C67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0948B-6781-4A11-80AF-12E8DAF72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792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FF314-3E67-4BB5-A166-102C1BA45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E9E6B3-A8CD-4D5A-8882-888AE38FAD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7487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BC41D-DEFA-410F-A590-E29DF935F4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FFAAC-68DB-414F-9799-8907C9020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684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2BC0D-E2DF-4290-AA78-A4623E78E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EABA00-72C1-46A0-98B7-DB23B0A32D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8126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C3944-200F-43C5-A263-2228AA4AF4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FBDEB-6839-4103-A9AF-5676EE1AB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889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FE372-1F5C-4666-BB9B-2303C56F9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075C0D-E4F5-47D1-8DF0-6E04DDB872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2115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BDD27-EE09-48B0-9F36-36BC978B7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FFE2F-4DC9-4E83-A880-A115A0586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148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150D9-3776-484C-9AB5-D13B679A1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6C275F-7BEA-48E8-B7F5-C8D84B766F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7223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00F7B-E005-4418-90AC-CDD44D4147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24CA4-C64E-4727-9F4A-C35FAE658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55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2D99E-0680-4AAE-B3C4-6A60ACE54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633B07-DFDC-44ED-8F44-9B42BC2624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04334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F2CD9-4467-4BE2-888E-1B29A18A1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3253D-B92A-44C7-8ED4-D6626A945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83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B6F8F-9C23-48DD-A3EC-58A3A29D2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13DF82-2AD4-44F8-9547-721A00955F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5233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8316F-B4F7-4BF2-B61F-6B547CC85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50668-7695-4FDA-856A-B54F7D1C4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673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F75D1-0306-48FD-804D-2F283006D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870C64-0609-47FF-AF7D-20C3F41147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513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C2FD4-E600-4C7F-BF1A-071DAAB23B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46029-9771-4EA3-BC36-5C4590583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28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574A9-90F0-4309-B30A-5C72A5602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E4D687-DD61-4A70-A6BE-7658D18233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4314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84FF7-571A-488A-83E1-B05323C9D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B4D03-C1E8-40C1-B43A-E4C456B62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7439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138</Words>
  <Application>Microsoft Office PowerPoint</Application>
  <PresentationFormat>On-screen Show (4:3)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2017-09-12T13:06:45Z</dcterms:created>
  <dcterms:modified xsi:type="dcterms:W3CDTF">2017-09-12T13:07:05Z</dcterms:modified>
</cp:coreProperties>
</file>