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C2-4D6C-B2B6-01DE699FD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412784"/>
        <c:axId val="277410488"/>
      </c:radarChart>
      <c:catAx>
        <c:axId val="27741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0488"/>
        <c:crosses val="autoZero"/>
        <c:auto val="1"/>
        <c:lblAlgn val="ctr"/>
        <c:lblOffset val="100"/>
        <c:noMultiLvlLbl val="0"/>
      </c:catAx>
      <c:valAx>
        <c:axId val="27741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-2</c:v>
                </c:pt>
                <c:pt idx="2">
                  <c:v>212</c:v>
                </c:pt>
                <c:pt idx="3">
                  <c:v>32</c:v>
                </c:pt>
                <c:pt idx="4">
                  <c:v>4</c:v>
                </c:pt>
                <c:pt idx="5">
                  <c:v>6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0-484E-AF0C-BFC153CA4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416720"/>
        <c:axId val="277418032"/>
      </c:barChart>
      <c:catAx>
        <c:axId val="27741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8032"/>
        <c:crosses val="autoZero"/>
        <c:auto val="1"/>
        <c:lblAlgn val="ctr"/>
        <c:lblOffset val="100"/>
        <c:noMultiLvlLbl val="0"/>
      </c:catAx>
      <c:valAx>
        <c:axId val="27741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21071</c:v>
                </c:pt>
                <c:pt idx="1">
                  <c:v>21068</c:v>
                </c:pt>
                <c:pt idx="2">
                  <c:v>21067</c:v>
                </c:pt>
                <c:pt idx="3">
                  <c:v>21065</c:v>
                </c:pt>
                <c:pt idx="4">
                  <c:v>21277</c:v>
                </c:pt>
                <c:pt idx="5">
                  <c:v>21309</c:v>
                </c:pt>
                <c:pt idx="6">
                  <c:v>21313</c:v>
                </c:pt>
                <c:pt idx="7">
                  <c:v>21339</c:v>
                </c:pt>
                <c:pt idx="8">
                  <c:v>21394</c:v>
                </c:pt>
                <c:pt idx="9">
                  <c:v>21402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5F-41F7-A1C9-1453B6675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691040"/>
        <c:axId val="225599520"/>
      </c:lineChart>
      <c:dateAx>
        <c:axId val="23069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99520"/>
        <c:crosses val="autoZero"/>
        <c:auto val="1"/>
        <c:lblOffset val="100"/>
        <c:baseTimeUnit val="days"/>
      </c:dateAx>
      <c:valAx>
        <c:axId val="22559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9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-15</c:v>
                </c:pt>
                <c:pt idx="1">
                  <c:v>-3</c:v>
                </c:pt>
                <c:pt idx="2">
                  <c:v>-1</c:v>
                </c:pt>
                <c:pt idx="3">
                  <c:v>-2</c:v>
                </c:pt>
                <c:pt idx="4">
                  <c:v>212</c:v>
                </c:pt>
                <c:pt idx="5">
                  <c:v>32</c:v>
                </c:pt>
                <c:pt idx="6">
                  <c:v>4</c:v>
                </c:pt>
                <c:pt idx="7">
                  <c:v>26</c:v>
                </c:pt>
                <c:pt idx="8">
                  <c:v>55</c:v>
                </c:pt>
                <c:pt idx="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9-4DB6-9B9E-8AD7B5DAB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1992"/>
        <c:axId val="37722320"/>
      </c:lineChart>
      <c:dateAx>
        <c:axId val="3772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2320"/>
        <c:crosses val="autoZero"/>
        <c:auto val="1"/>
        <c:lblOffset val="100"/>
        <c:baseTimeUnit val="days"/>
      </c:dateAx>
      <c:valAx>
        <c:axId val="3772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5F-4691-BDCB-58203EEDE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51288"/>
        <c:axId val="277952272"/>
      </c:lineChart>
      <c:dateAx>
        <c:axId val="27795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2272"/>
        <c:crosses val="autoZero"/>
        <c:auto val="1"/>
        <c:lblOffset val="100"/>
        <c:baseTimeUnit val="days"/>
      </c:dateAx>
      <c:valAx>
        <c:axId val="27795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C-405D-B95A-EF2072A31E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C-405D-B95A-EF2072A31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950304"/>
        <c:axId val="277953912"/>
      </c:barChart>
      <c:catAx>
        <c:axId val="27795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3912"/>
        <c:crosses val="autoZero"/>
        <c:auto val="1"/>
        <c:lblAlgn val="ctr"/>
        <c:lblOffset val="100"/>
        <c:noMultiLvlLbl val="0"/>
      </c:catAx>
      <c:valAx>
        <c:axId val="27795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5-4B65-8175-BEC4E052C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394544"/>
        <c:axId val="225395856"/>
      </c:barChart>
      <c:catAx>
        <c:axId val="22539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395856"/>
        <c:crosses val="autoZero"/>
        <c:auto val="1"/>
        <c:lblAlgn val="ctr"/>
        <c:lblOffset val="100"/>
        <c:noMultiLvlLbl val="0"/>
      </c:catAx>
      <c:valAx>
        <c:axId val="22539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39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6">
                  <c:v>0.52505179883217001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28-4BB8-B4CB-678860895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396512"/>
        <c:axId val="225398480"/>
      </c:barChart>
      <c:catAx>
        <c:axId val="22539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398480"/>
        <c:crosses val="autoZero"/>
        <c:auto val="1"/>
        <c:lblAlgn val="ctr"/>
        <c:lblOffset val="100"/>
        <c:noMultiLvlLbl val="0"/>
      </c:catAx>
      <c:valAx>
        <c:axId val="22539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3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F2-4CE3-898E-9C1F59834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387888"/>
        <c:axId val="228388544"/>
      </c:lineChart>
      <c:catAx>
        <c:axId val="22838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88544"/>
        <c:crosses val="autoZero"/>
        <c:auto val="1"/>
        <c:lblAlgn val="ctr"/>
        <c:lblOffset val="100"/>
        <c:noMultiLvlLbl val="0"/>
      </c:catAx>
      <c:valAx>
        <c:axId val="22838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8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8.9466497151198005E-2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0.98413146866318002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4.2378867071620002E-2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D9-47C5-B2DA-2717F9E24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17728"/>
        <c:axId val="278118056"/>
      </c:lineChart>
      <c:catAx>
        <c:axId val="27811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8056"/>
        <c:crosses val="autoZero"/>
        <c:auto val="1"/>
        <c:lblAlgn val="ctr"/>
        <c:lblOffset val="100"/>
        <c:noMultiLvlLbl val="0"/>
      </c:catAx>
      <c:valAx>
        <c:axId val="27811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1006</c:v>
                </c:pt>
                <c:pt idx="4">
                  <c:v>399</c:v>
                </c:pt>
                <c:pt idx="5">
                  <c:v>59</c:v>
                </c:pt>
                <c:pt idx="6">
                  <c:v>81</c:v>
                </c:pt>
                <c:pt idx="7">
                  <c:v>61</c:v>
                </c:pt>
                <c:pt idx="8">
                  <c:v>210</c:v>
                </c:pt>
                <c:pt idx="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8D-4275-BCA8-204D29E0F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49240"/>
        <c:axId val="345949568"/>
      </c:lineChart>
      <c:dateAx>
        <c:axId val="34594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49568"/>
        <c:crosses val="autoZero"/>
        <c:auto val="1"/>
        <c:lblOffset val="100"/>
        <c:baseTimeUnit val="days"/>
      </c:dateAx>
      <c:valAx>
        <c:axId val="34594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4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19</c:v>
                </c:pt>
                <c:pt idx="3">
                  <c:v>4</c:v>
                </c:pt>
                <c:pt idx="4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1-4A73-9809-9C1DA247B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633256"/>
        <c:axId val="379628008"/>
      </c:barChart>
      <c:catAx>
        <c:axId val="37963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28008"/>
        <c:crosses val="autoZero"/>
        <c:auto val="1"/>
        <c:lblAlgn val="ctr"/>
        <c:lblOffset val="100"/>
        <c:noMultiLvlLbl val="0"/>
      </c:catAx>
      <c:valAx>
        <c:axId val="37962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3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7B9B6-9C85-4A30-AD26-2D22DE472C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75452-324B-4E3C-84A5-C7FB84067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2124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FE23-FD80-4687-A8A3-652E9124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64AAC-22EC-4A49-A3E2-5BF91C35C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363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5234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68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345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12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66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85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3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23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29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48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711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297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9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59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4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87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EE727-6725-422D-A5D0-E0A5A2601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323301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3DD6-211B-4133-B658-5D026B9E8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3AFC0A-EECC-4FC6-8336-1DD013208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860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5DF61-D5F7-48C2-9663-46FB95BEE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C5950-7CD5-4B29-92D1-1D03EAE6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2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8C67-3D52-42F9-B67A-927767C2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8722E6-585B-4F66-B87B-B59A03E43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244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9279D-760B-41C8-837C-7805ACE40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C2AC9-2823-4996-9E5B-C2ED7166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99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61E3-6AD4-4647-963F-E32B156E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E46FE8-DDC5-48C1-AF86-E5DFD3A9A8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830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8203A-98C0-4C50-851B-12B88B166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97473-252C-4FEA-8863-F246E207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55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32D35-A9C5-4D7E-9DD9-253775192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3D333-BE13-4827-9C4C-C8384F363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453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A72AF-E33C-4DB3-A879-4B400616F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B3442-3F5B-4706-B63E-C0A2F535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137B-D922-470E-9D2B-845974EE8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A466A-B418-44E3-ABD4-261767E1B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266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7C47A-BDE4-45EC-91FB-60E69908E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12227-42B2-41AB-9D30-E0A62F94A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56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C452-2D6A-4BEE-8D30-375983DE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4BDFA-DD1A-4926-B75D-79921E90F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764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6D7B0-357C-4CBD-82A3-281ED7870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90ECC-DB4B-426D-AED2-B85077BB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3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4A71-FDA6-4820-BAAB-D3A58BDD5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D9C865-D22D-42A3-8317-C7B187D65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3797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EC6FB-C3C6-4760-88E0-64B669CE3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E1C90-DABF-4529-A772-F18B1D3C7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1991-C388-4090-92A0-0AB7A0855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34A7C-DA10-499D-8541-5BC9018FA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704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11E20-5CDB-4406-9A73-620E689DB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DFFDB-584A-45C0-A8D7-F116E64FA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32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0EC23-C086-4C05-8DC0-71AABE64E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92F6C7-C36B-4788-A599-8D3E5D7BA1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571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17503-7F11-4D44-ABA9-AF30BF3AA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48579-C9C7-4C83-92F6-95A1F842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781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87ADD-F667-49D4-8034-0EC3B16C3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83E3C-FFC0-4D09-8159-9A85456E6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4773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BF1DD-62EE-4988-A0A5-C3A78D0F1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B2C53-1ABC-4249-856E-6759F7AF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95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52DA5-B9CC-421A-B8E8-7642E56B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E6232-E49B-431C-9D59-F4AECF1DF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31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7074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116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4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34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69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67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3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11:11:51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nuestra pasión por la selección sigue intacta, está promo también. ¡Renovamos #PromoEliminatorias por 24hs!
https://t.co/vcxxtbLmrX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10:10:34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@gustavohlopez: Los de @NoblexAr continúan bancando a la selección y renuevan la #PromoEliminatorias por 24hs!! https://t.co/IqHK34SFF8…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16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09:42:57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@arevalo_martin: Yo que ustedes estoy atento a lo que se viene de @NoblexAr... Atentiiiiiiii!!! 🇦🇷🇦🇷🇦🇷🇦🇷🇦🇷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0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07:10:01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pasión sigue intacta, la promo también: ¡Renovamos #PromoEliminatorias por 24hs! https://t.co/MiTl38j0JT https://t.co/WEeo5qhgxZ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2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19:48:32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@libermanmartin: Te conté q se reanudó la gran #PromoEliminatorias de @Noblexar,que sigue apostando x la selección https://t.co/e1rPWVQk…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09:45:11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@MarcePalaciosMP: Los de @NoblexAr continúan bancando a la selección y renuevan la #PromoEliminatorias por 24hs!! https://t.co/0ZvQ9SIcu…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3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F8F75-2100-4FFE-A02B-B762406FB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18588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C6335-EFE1-42B6-AC2E-68443001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B8054-665D-4782-9FF1-C98B7812C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896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862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87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411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912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31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353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0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21:23:38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@gustavohlopez: Volvió #PromoEliminatorias de @NoblexAr, sólo por 24hs! GRAN apoyo a la selección en este momento. https://t.co/sZwLtL5W…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90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11:35:15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⚡️ “Volvió la #PromoEliminatorias por 24hs”
https://t.co/2FiVdFCGst https://t.co/r0nBozM4PV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6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15:36:07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@MartinCalvo1974: Que huevos Noblex. Felicitaciones https://t.co/O435vYo64V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8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16:00:06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¡Porque bancamos fuerte a nuestra seleeción renovamos la #PromoEliminatorias por 24hs! https://t.co/MiTl38j0JT https://t.co/vblVZrbHSU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1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09:33:50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@sssergioperez: Noblex habilita la promo del mundial hasta las 23:59. Compren los televisores antes de que se acaben.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3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01:06:48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@maxipalma: Noblex redobla la apuesta y más que nunca confía en la Selección https://t.co/4XBxrsX4eQ https://t.co/SdItG5e689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29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EED3A-8D6C-47F5-A9EF-0E773835D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3521366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8C70-5181-4032-85B4-88744CDC1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B12C98-E9ED-4719-A63E-818AB6BAC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889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5092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174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91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66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008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791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3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18:11:27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@mundotecno977: ¡Vuelve la promo de Noblex! Se la juegan. https://t.co/b6W1XfnzOl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72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- 2017-09-10 19:33:15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@MarcePalaciosMP: Los de @NoblexAr continúan bancando a la selección y renuevan la #PromoEliminatorias por 24hs!! https://t.co/0ZvQ9SIcu…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14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B1918-6A31-46A8-AE22-2851EFECF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237720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3C0FE-8199-4793-A0B1-8E07580FA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73571F-3989-40DA-ACB4-B482763B3A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8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D3C24-22B9-4E3E-81EE-FCF0D1AB6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9E1D8-FE1F-4331-95FB-35D7793EE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71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C0886-C813-47FF-B0BC-ECAAA4F17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78957-8FF1-4BC7-ACED-788098D77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53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150039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4389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491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575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0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@AngeldebritoOk - 2017-09-05 22:36:30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Chau @NoblexAr https://t.co/BDkyF11hAR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 16:56:42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9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@ElPalcoTweet - 2017-09-05 22:31:38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@NoblexAr estoy necesitando 50 Televisores 4K de 50". ¿Tienen stock?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6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@wiemeyer - 2017-09-08 19:31:11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Apa los huevos de @NoblexAr que redobla la apuesta con la selección 😱😱😱 https://t.co/ej6JHPYlUn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 19:07:09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9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@tronco - 2017-09-05 22:42:42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@NoblexAr se les cayo sin querer la pagina.... https://t.co/KzX3ovgzZ8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@juanpdesantis - 2017-09-05 22:36:43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hizo una promo: si Argentina no clasifica te regala la TV que compraste. Ya la borró de su web. 😲😲😲 https://t.co/AFoYx5Idj0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 17:17:58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70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@lgesposito - 2017-09-05 22:36:56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Hablemos del cagazo que debe tener el gerente de @NoblexAr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0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@MarDelPlataARG - 2017-09-05 23:30:15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@NoblexAr se terminó la confianza? Cuanto duró la promo? 😕😂 https://t.co/8d07nerC24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5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@nicosalem1 - 2017-09-05 22:59:07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Estan cagadisimos. https://t.co/hbz32DYAQk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0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@JavierPizzolito - 2017-09-05 22:36:21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coraje el gte de Marketing de @NoblexAr .. 👀 https://t.co/tyqPH80KTh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98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B4B36-95B2-4A63-9882-E318F129D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380415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226B-C8A6-41AD-83B5-27316D3D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F88B5-F676-48BA-8F81-ECCE8D1AF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910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5324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402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58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507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5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@giangiustra - 2017-09-05 23:33:13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¿Se habrán arrepentido en @NoblexAr? https://t.co/CAFIyscxv6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8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@gustavohlopez - 2017-09-10 10:05:16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de @NoblexAr continúan bancando a la selección y renuevan la #PromoEliminatorias por 24hs!!… https://t.co/ZQroxrER2S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13:10:54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0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@luisbremer - 2017-09-05 22:43:18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Calculemos valor de la promo para la empresa.... @NoblexAr https://t.co/01hJlH0xoV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0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@nacho_gak - 2017-09-05 22:30:48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@elkaiser63 Ya estoy yendo a @NoblexAr a pedir un pallet de tvs led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6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@azagalsky - 2017-09-08 18:28:06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¡Los huevos del Gerente de Marketing de @NoblexAr!: si comprás un LED 4K de 50" el domingo 10 y no vamos al mundial… https://t.co/qdXYMLTzfT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2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@fedeseeber - 2017-09-05 22:48:13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@NoblexAr le salió fenómeno: en un rato serán TT.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06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@GermanBalcarce - 2017-09-05 21:43:14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ha dejado de existir.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6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@p0nja - 2017-09-08 20:12:24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🥚🥚de @NoblexAr 🙄 https://t.co/PFbGinoiuW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60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@juanpdesantis - 2017-09-05 22:43:12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Aparición con vida del gerente de marketing de @NoblexAr https://t.co/SFkWfoChEy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 17:17:58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75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7072E-F17E-4C11-8235-225F2DA60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4237257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3941-A273-4B5D-81EA-28D98E23C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5F274-D2F8-4E7E-9115-958344843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982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17363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4218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190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87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50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@NobImagenes - 2017-09-05 22:16:16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vas a fundir, @NoblexAr.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@gastorino - 2017-09-05 22:29:09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ATENDEME 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9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AB261-32EC-4B00-867D-57E4BB4A3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1989596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1BFF-50F2-41A6-B275-E98EEC9E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A3EDA-0448-4A8E-BE39-1616E9746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371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29377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0823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1337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0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@GarroAle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7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@martinpilot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8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@Juan_Casla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73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@lammensTinelli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@emisuarex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2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@eviiaranda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10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@Marianito_Cba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2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@slb19312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41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@JuliGimenez16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8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@IaaanMazza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88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75FC3-CBBD-4238-B356-181FB6E4D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128121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A1988-E534-4133-96DA-D5072310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37AA1-D7AD-4CCA-885A-2EFEFBE89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772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3063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19796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5822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4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@Agu_Giaccotto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6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@Swagliike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7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@FedeCastronovo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6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@m_ntst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39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@p0nja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58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@ZotaEduardo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8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@cascoteados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7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@MarcePalaciosMP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5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@dagonbel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4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@JuanVernelli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0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0B395-C0C4-41C8-A5B6-72A705376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3172126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AF2D-DBD0-4BED-BEB2-6A94C8AF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9FB15-1A0F-46CF-97D9-7A6FCF84B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5632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FA817-8DCE-467D-B0B3-44C48467D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DB207-EFF9-4E47-A16C-95F15928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2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FEC74-00A5-4ABC-9643-2DA869AD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26DF3-D399-466C-BD0B-156053103F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978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780834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7170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757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192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9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@daleporve - 2017-09-10 22:03:23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24hs ?  estan mas cagados que nosotros los hinchas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0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@gabogoiano - 2017-09-10 21:48:40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Qué feito que es que una empresa busque de clientes a quienes especulen con que pierda argentina. O es una promo para extranjeros?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63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@FrescaIsComing - 2017-09-10 19:44:31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más se debe comprar una marca falluta y tribunera como @NoblexAr , nocierto? https://t.co/wxaEfpmrhB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1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@claudia2000ac - 2017-09-10 16:42:39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En 140 caracteres, no! En el flyer, si! Es necesario tanto sarcasmo hacia los consumidores...??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7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@nachoseldon - 2017-09-10 15:05:56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Ya se les cayó la careta, a cuántos se limita la promoción esta vez?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8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@Lamorochula - 2017-09-10 14:54:23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Y si arreglan de alguna forma, guiño, guiño, que la seleccion clasifique, eso es valido como clasificacion!???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5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@JuanVernelli - 2017-09-10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_Noblex has visto algún pichón por aquí??Ey usted trae la suerte.
_Yo???
_Si , quiere que le devuelva el… https://t.co/WRmyKPsX3z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09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69454-3CC7-4928-86EA-CABCB47A2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564703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D8C37-034E-41A2-9980-2D0F05DB6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A166B-35C0-4F96-AF44-8B3F9FA0E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307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840424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625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552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5334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72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@martinpilot - 2017-09-10 13:33:58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vayanse a cagar, quieren cambiar la estrategia contestando asi? no dan mas de boludos!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2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@emisuarex - 2017-09-10 13:31:27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Entonces que no haya límite, como con su pasión. ¿No debería ser así? https://t.co/SeXVQiVUWW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20:14:33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9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@monirioiv - 2017-09-10 13:19:56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Cómo se que no se acabo el cupo?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13:31:15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29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C48D2-6127-443C-A206-700097C78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4193619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1118</Words>
  <Application>Microsoft Office PowerPoint</Application>
  <PresentationFormat>On-screen Show (4:3)</PresentationFormat>
  <Paragraphs>396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2017-09-12T13:03:05Z</dcterms:created>
  <dcterms:modified xsi:type="dcterms:W3CDTF">2017-09-12T13:03:56Z</dcterms:modified>
</cp:coreProperties>
</file>