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3" r:id="rId18"/>
    <p:sldId id="274" r:id="rId19"/>
    <p:sldId id="275" r:id="rId2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Noblex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42980</c:v>
                </c:pt>
                <c:pt idx="1">
                  <c:v>42981</c:v>
                </c:pt>
                <c:pt idx="2">
                  <c:v>42982</c:v>
                </c:pt>
                <c:pt idx="3">
                  <c:v>42983</c:v>
                </c:pt>
                <c:pt idx="4">
                  <c:v>42984</c:v>
                </c:pt>
                <c:pt idx="5">
                  <c:v>42985</c:v>
                </c:pt>
                <c:pt idx="6">
                  <c:v>42986</c:v>
                </c:pt>
                <c:pt idx="7">
                  <c:v>42987</c:v>
                </c:pt>
                <c:pt idx="8">
                  <c:v>42988</c:v>
                </c:pt>
                <c:pt idx="9">
                  <c:v>42989</c:v>
                </c:pt>
              </c:numCache>
            </c:num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538744</c:v>
                </c:pt>
                <c:pt idx="1">
                  <c:v>538724</c:v>
                </c:pt>
                <c:pt idx="2">
                  <c:v>538707</c:v>
                </c:pt>
                <c:pt idx="3">
                  <c:v>538692</c:v>
                </c:pt>
                <c:pt idx="4">
                  <c:v>538929</c:v>
                </c:pt>
                <c:pt idx="5">
                  <c:v>538964</c:v>
                </c:pt>
                <c:pt idx="6">
                  <c:v>538947</c:v>
                </c:pt>
                <c:pt idx="7">
                  <c:v>538930</c:v>
                </c:pt>
                <c:pt idx="8">
                  <c:v>539212</c:v>
                </c:pt>
                <c:pt idx="9">
                  <c:v>539279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03C-4B68-BE3F-B117FC3139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1912296"/>
        <c:axId val="251914264"/>
      </c:lineChart>
      <c:dateAx>
        <c:axId val="2519122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914264"/>
        <c:crosses val="autoZero"/>
        <c:auto val="1"/>
        <c:lblOffset val="100"/>
        <c:baseTimeUnit val="days"/>
      </c:dateAx>
      <c:valAx>
        <c:axId val="251914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912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Noblex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E20-4C3E-B12C-FA8885B30C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51916232"/>
        <c:axId val="251918200"/>
      </c:radarChart>
      <c:catAx>
        <c:axId val="251916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918200"/>
        <c:crosses val="autoZero"/>
        <c:auto val="1"/>
        <c:lblAlgn val="ctr"/>
        <c:lblOffset val="100"/>
        <c:noMultiLvlLbl val="0"/>
      </c:catAx>
      <c:valAx>
        <c:axId val="251918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916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Noblex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42980</c:v>
                </c:pt>
                <c:pt idx="1">
                  <c:v>42981</c:v>
                </c:pt>
                <c:pt idx="2">
                  <c:v>42982</c:v>
                </c:pt>
                <c:pt idx="3">
                  <c:v>42983</c:v>
                </c:pt>
                <c:pt idx="4">
                  <c:v>42984</c:v>
                </c:pt>
                <c:pt idx="5">
                  <c:v>42985</c:v>
                </c:pt>
                <c:pt idx="6">
                  <c:v>42986</c:v>
                </c:pt>
                <c:pt idx="7">
                  <c:v>42987</c:v>
                </c:pt>
                <c:pt idx="8">
                  <c:v>42988</c:v>
                </c:pt>
                <c:pt idx="9">
                  <c:v>42989</c:v>
                </c:pt>
              </c:numCache>
            </c:num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7.4220040153041996E-4</c:v>
                </c:pt>
                <c:pt idx="8">
                  <c:v>0.22625343724048999</c:v>
                </c:pt>
                <c:pt idx="9">
                  <c:v>4.5433893684688996E-3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50E-4061-BCFD-72A1BF3DBF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0797784"/>
        <c:axId val="250793520"/>
      </c:lineChart>
      <c:dateAx>
        <c:axId val="2507977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793520"/>
        <c:crosses val="autoZero"/>
        <c:auto val="1"/>
        <c:lblOffset val="100"/>
        <c:baseTimeUnit val="days"/>
      </c:dateAx>
      <c:valAx>
        <c:axId val="250793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797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Noblex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25</c:v>
                </c:pt>
                <c:pt idx="1">
                  <c:v>-15</c:v>
                </c:pt>
                <c:pt idx="2">
                  <c:v>237</c:v>
                </c:pt>
                <c:pt idx="3">
                  <c:v>35</c:v>
                </c:pt>
                <c:pt idx="4">
                  <c:v>-17</c:v>
                </c:pt>
                <c:pt idx="5">
                  <c:v>-17</c:v>
                </c:pt>
                <c:pt idx="6">
                  <c:v>131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405-41C7-8327-A158990B9A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0793848"/>
        <c:axId val="246969872"/>
      </c:barChart>
      <c:catAx>
        <c:axId val="250793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969872"/>
        <c:crosses val="autoZero"/>
        <c:auto val="1"/>
        <c:lblAlgn val="ctr"/>
        <c:lblOffset val="100"/>
        <c:noMultiLvlLbl val="0"/>
      </c:catAx>
      <c:valAx>
        <c:axId val="246969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793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Noblex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42980</c:v>
                </c:pt>
                <c:pt idx="1">
                  <c:v>42981</c:v>
                </c:pt>
                <c:pt idx="2">
                  <c:v>42982</c:v>
                </c:pt>
                <c:pt idx="3">
                  <c:v>42983</c:v>
                </c:pt>
                <c:pt idx="4">
                  <c:v>42984</c:v>
                </c:pt>
                <c:pt idx="5">
                  <c:v>42985</c:v>
                </c:pt>
                <c:pt idx="6">
                  <c:v>42986</c:v>
                </c:pt>
                <c:pt idx="7">
                  <c:v>42987</c:v>
                </c:pt>
                <c:pt idx="8">
                  <c:v>42988</c:v>
                </c:pt>
                <c:pt idx="9">
                  <c:v>42989</c:v>
                </c:pt>
              </c:numCache>
            </c:num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-16</c:v>
                </c:pt>
                <c:pt idx="1">
                  <c:v>-20</c:v>
                </c:pt>
                <c:pt idx="2">
                  <c:v>-17</c:v>
                </c:pt>
                <c:pt idx="3">
                  <c:v>-15</c:v>
                </c:pt>
                <c:pt idx="4">
                  <c:v>237</c:v>
                </c:pt>
                <c:pt idx="5">
                  <c:v>35</c:v>
                </c:pt>
                <c:pt idx="6">
                  <c:v>-17</c:v>
                </c:pt>
                <c:pt idx="7">
                  <c:v>-17</c:v>
                </c:pt>
                <c:pt idx="8">
                  <c:v>282</c:v>
                </c:pt>
                <c:pt idx="9">
                  <c:v>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2E3-4AF0-AA2E-BC971871C3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8176888"/>
        <c:axId val="298180824"/>
      </c:lineChart>
      <c:dateAx>
        <c:axId val="2981768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180824"/>
        <c:crosses val="autoZero"/>
        <c:auto val="1"/>
        <c:lblOffset val="100"/>
        <c:baseTimeUnit val="days"/>
      </c:dateAx>
      <c:valAx>
        <c:axId val="298180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176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Noblex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42980</c:v>
                </c:pt>
                <c:pt idx="1">
                  <c:v>42981</c:v>
                </c:pt>
                <c:pt idx="2">
                  <c:v>42982</c:v>
                </c:pt>
                <c:pt idx="3">
                  <c:v>42983</c:v>
                </c:pt>
                <c:pt idx="4">
                  <c:v>42984</c:v>
                </c:pt>
                <c:pt idx="5">
                  <c:v>42985</c:v>
                </c:pt>
                <c:pt idx="6">
                  <c:v>42986</c:v>
                </c:pt>
                <c:pt idx="7">
                  <c:v>42987</c:v>
                </c:pt>
                <c:pt idx="8">
                  <c:v>42988</c:v>
                </c:pt>
                <c:pt idx="9">
                  <c:v>42989</c:v>
                </c:pt>
              </c:numCache>
            </c:num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2</c:v>
                </c:pt>
                <c:pt idx="8">
                  <c:v>3</c:v>
                </c:pt>
                <c:pt idx="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6B4-4DFF-BFB4-535F0B22B4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0697376"/>
        <c:axId val="250698360"/>
      </c:lineChart>
      <c:dateAx>
        <c:axId val="2506973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698360"/>
        <c:crosses val="autoZero"/>
        <c:auto val="1"/>
        <c:lblOffset val="100"/>
        <c:baseTimeUnit val="days"/>
      </c:dateAx>
      <c:valAx>
        <c:axId val="250698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697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Noblex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2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84-4EFE-BF05-D121CA9FE2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0707544"/>
        <c:axId val="250707216"/>
      </c:barChart>
      <c:catAx>
        <c:axId val="250707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707216"/>
        <c:crosses val="autoZero"/>
        <c:auto val="1"/>
        <c:lblAlgn val="ctr"/>
        <c:lblOffset val="100"/>
        <c:noMultiLvlLbl val="0"/>
      </c:catAx>
      <c:valAx>
        <c:axId val="250707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707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Noblex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4.5453617829692003E-3</c:v>
                </c:pt>
                <c:pt idx="5">
                  <c:v>7.4209988293373998E-4</c:v>
                </c:pt>
                <c:pt idx="6">
                  <c:v>0.22627862263788001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BC9-4A87-BCA1-CE884B4B4E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0710496"/>
        <c:axId val="250706560"/>
      </c:barChart>
      <c:catAx>
        <c:axId val="250710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706560"/>
        <c:crosses val="autoZero"/>
        <c:auto val="1"/>
        <c:lblAlgn val="ctr"/>
        <c:lblOffset val="100"/>
        <c:noMultiLvlLbl val="0"/>
      </c:catAx>
      <c:valAx>
        <c:axId val="250706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710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Noblex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6F-43F3-950F-B85339F87B5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Noblex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E6F-43F3-950F-B85339F87B5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Noblex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E6F-43F3-950F-B85339F87B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4251944"/>
        <c:axId val="304254240"/>
      </c:barChart>
      <c:catAx>
        <c:axId val="304251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254240"/>
        <c:crosses val="autoZero"/>
        <c:auto val="1"/>
        <c:lblAlgn val="ctr"/>
        <c:lblOffset val="100"/>
        <c:noMultiLvlLbl val="0"/>
      </c:catAx>
      <c:valAx>
        <c:axId val="304254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251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Noblex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4.5453280520949997E-3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0.65063124402845995</c:v>
                </c:pt>
                <c:pt idx="8">
                  <c:v>0</c:v>
                </c:pt>
                <c:pt idx="9">
                  <c:v>1.8737882990269E-2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9.4617032921161994E-3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7.4209437585225004E-4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8E5-4C8C-9FED-38E4880575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4250304"/>
        <c:axId val="304258832"/>
      </c:lineChart>
      <c:catAx>
        <c:axId val="304250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258832"/>
        <c:crosses val="autoZero"/>
        <c:auto val="1"/>
        <c:lblAlgn val="ctr"/>
        <c:lblOffset val="100"/>
        <c:noMultiLvlLbl val="0"/>
      </c:catAx>
      <c:valAx>
        <c:axId val="304258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250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Noblex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B9C-4BD4-95C6-FA5133D1B2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4255880"/>
        <c:axId val="304256864"/>
      </c:lineChart>
      <c:catAx>
        <c:axId val="304255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256864"/>
        <c:crosses val="autoZero"/>
        <c:auto val="1"/>
        <c:lblAlgn val="ctr"/>
        <c:lblOffset val="100"/>
        <c:noMultiLvlLbl val="0"/>
      </c:catAx>
      <c:valAx>
        <c:axId val="304256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255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Noblex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 formatCode="0.00E+00">
                  <c:v>9.2776427365334996E-5</c:v>
                </c:pt>
                <c:pt idx="1">
                  <c:v>9.4582464781941007E-3</c:v>
                </c:pt>
                <c:pt idx="2">
                  <c:v>0.16987741255088001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AC9-488C-B27A-44983CC804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4262440"/>
        <c:axId val="304260800"/>
      </c:barChart>
      <c:catAx>
        <c:axId val="304262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260800"/>
        <c:crosses val="autoZero"/>
        <c:auto val="1"/>
        <c:lblAlgn val="ctr"/>
        <c:lblOffset val="100"/>
        <c:noMultiLvlLbl val="0"/>
      </c:catAx>
      <c:valAx>
        <c:axId val="304260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E+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262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Noblex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2706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803-47B4-8789-3E7CA8CDE42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Noblex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803-47B4-8789-3E7CA8CDE42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Noblex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803-47B4-8789-3E7CA8CDE42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Noblex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803-47B4-8789-3E7CA8CDE42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Noblex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803-47B4-8789-3E7CA8CDE42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Noblex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803-47B4-8789-3E7CA8CDE42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Noblex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268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803-47B4-8789-3E7CA8CDE427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Noblex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218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4803-47B4-8789-3E7CA8CDE4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4264408"/>
        <c:axId val="304262112"/>
      </c:barChart>
      <c:catAx>
        <c:axId val="304264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262112"/>
        <c:crosses val="autoZero"/>
        <c:auto val="1"/>
        <c:lblAlgn val="ctr"/>
        <c:lblOffset val="100"/>
        <c:noMultiLvlLbl val="0"/>
      </c:catAx>
      <c:valAx>
        <c:axId val="304262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264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Noblex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E0B-45C9-A496-9F4C867D23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6054312"/>
        <c:axId val="376052344"/>
      </c:barChart>
      <c:catAx>
        <c:axId val="376054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052344"/>
        <c:crosses val="autoZero"/>
        <c:auto val="1"/>
        <c:lblAlgn val="ctr"/>
        <c:lblOffset val="100"/>
        <c:noMultiLvlLbl val="0"/>
      </c:catAx>
      <c:valAx>
        <c:axId val="376052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054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654AA4-A51E-4F98-88FF-B0BCE7DA13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C9D95F-D826-446D-9317-38F6E97DEF9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9352959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2950E-A92F-42DD-A43D-8A7B6D19BE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8BD45FE-C76C-4D3F-BA29-37C1BF379D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541803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17662936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4248365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2772804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778769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8788328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6082349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8501875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0411264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6617934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434530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5276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Noblex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539279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0.0985%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84239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E08479-BA17-412A-AC14-57AB4912E1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09/02/2017 - 09/11/2017</a:t>
            </a:r>
          </a:p>
        </p:txBody>
      </p:sp>
    </p:spTree>
    <p:extLst>
      <p:ext uri="{BB962C8B-B14F-4D97-AF65-F5344CB8AC3E}">
        <p14:creationId xmlns:p14="http://schemas.microsoft.com/office/powerpoint/2010/main" val="21469950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BB4440-97A6-422B-9573-4D1D3AB166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AE5B1CC-C7FA-4415-86FA-BC359E2C142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155579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7432F5-54CC-4398-ACAB-76877881E6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09/02/2017 - 09/11/2017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388FC9-C420-446A-9BC3-962B2D19E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96132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4A9AFD-79F4-42FF-ADAB-F89A82614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4BB949B-1F58-4520-A11A-B9A4919C660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09819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75C5C1-2608-42F3-82C2-ED2FD5E1B7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09/02/2017 - 09/11/2017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9677F-E4C6-4AC1-9D70-F219D61D69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35111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429BC6-0EA7-4DC9-B5D7-6875989365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BA3D75E-94F9-4DD9-AE55-817DE75A9F6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584352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EFD30F-1AFB-4811-BC07-0A691FCBA7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09/02/2017 - 09/11/2017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4291B7-24B9-4A93-B2CB-E7E2DAD787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92621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FBDB3-4037-4923-ACE3-2DC1004041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20E9AF3-DF55-48D9-B8BC-6A150B2D277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803977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5DE7DB-E1DC-4940-90BB-CDEE826B59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09/02/2017 - 09/11/2017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633A3D-8743-435D-8C5B-DC7D4B661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63315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C268D6-FD85-4169-886E-16BD357C42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D33438E-2623-4E24-A085-0721C15EDCC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33687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9224B5-62C3-42C7-BE75-9130F94481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09/02/2017 - 09/11/2017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E8C02-A9CA-4ED1-AF26-39756197D0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23357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D8B427-0FCA-4C0A-8445-F5FAE87F93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305888-AB7D-4317-A79F-256211FAB13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99654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5426839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487233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959355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504142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539609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134390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730010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36159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8526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Noblex - 2017-09-10 07:05:00</a:t>
                      </a:r>
                      <a:r>
                        <a:rPr lang="es-ES" sz="1000"/>
                        <a:t>
¡Nuestra pasión sigue intacta y está promo también!
Renovamos la #PromoEliminatorias: Comprá un TV Smart Noblex y, si la selección no clasifica, te quedás con la tele y te devolvemos el dinero. ¡SÓLO POR HOY!
Ingresa a www.noblex.com.ar/PromoEliminatorias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0.6504%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270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Noblex - 2017-09-10 09:23:10</a:t>
                      </a:r>
                      <a:r>
                        <a:rPr lang="en-US" sz="1000"/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0.0187%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9738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Noblex - 2017-09-10 13:30:00</a:t>
                      </a:r>
                      <a:r>
                        <a:rPr lang="es-ES" sz="1000"/>
                        <a:t>
¡Volvió la #PromoEliminatorias!
Sólo por HOY participá ingresando en: http://bit.ly/2vaPoHe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0.0095%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638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Noblex - 2017-09-11 00:04:39</a:t>
                      </a:r>
                      <a:r>
                        <a:rPr lang="en-US" sz="1000"/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0.0091%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4159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Noblex - 2017-09-09 23:58:17</a:t>
                      </a:r>
                      <a:r>
                        <a:rPr lang="en-US" sz="1000"/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2339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Noblex - 2017-09-09 23:58:30</a:t>
                      </a:r>
                      <a:r>
                        <a:rPr lang="en-US" sz="1000"/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4343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Noblex - 2017-09-11 00:04:48</a:t>
                      </a:r>
                      <a:r>
                        <a:rPr lang="en-US" sz="1000"/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49320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063192-BCD6-45BA-8716-EA1C5A0F9A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09/02/2017 - 09/11/2017</a:t>
            </a:r>
          </a:p>
        </p:txBody>
      </p:sp>
    </p:spTree>
    <p:extLst>
      <p:ext uri="{BB962C8B-B14F-4D97-AF65-F5344CB8AC3E}">
        <p14:creationId xmlns:p14="http://schemas.microsoft.com/office/powerpoint/2010/main" val="29911997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B6E5FB-C13E-47BE-8F76-E704A02DA6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678F70C-3B0C-4234-ADD2-0EBA6F909D2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69516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0BB3AD-D25E-4DE6-BB2A-8BFEA2F8E0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09/02/2017 - 09/11/2017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C6FBCA-324A-4FB2-BD2F-D818181CA9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42567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51B5A-93D6-46A3-8720-CA506F769C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42537DB-B89E-4E71-ADA3-5A33C5E1E63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535990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07CC09-720F-46DC-9FA0-AB19D170D7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09/02/2017 - 09/11/2017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15EBCA-C4D4-40E3-8885-22E87A667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16341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B6CD70-8C3C-4B79-8202-CA207D25B4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22D82C6-275E-4098-BBAA-BE143D2990B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641224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86DF8A-4E1C-43F3-B62F-AACC52FC47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09/02/2017 - 09/11/2017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D8CAE0-6957-4F01-BCEC-2BFE9FC0F4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73289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1D1CB0-87FC-48CB-97F0-A39246DF1B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FF4C016-4756-4599-9439-5E0320A49DD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977773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A3CCFD-515D-4F12-9D56-722D74F224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09/02/2017 - 09/11/2017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065EB6-CDF4-48A1-AEBE-6E13F81C92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67549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758D-16B5-4702-BDBF-8D235C06E8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CA9180D-3217-44E7-80FA-5B87CA81E46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280725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333D0A-F4BE-4C05-8E36-67D4A07CCB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09/02/2017 - 09/11/2017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722E56-8518-4DEB-AFDF-117B0A9A8C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21770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E589ED-1CE7-463D-8517-572611C4B1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F679375-D7A4-4F56-96DD-96CE2CC8FBE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814019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4D181D-B6E1-49CB-B551-C8BA2D2C48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09/02/2017 - 09/11/2017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DE7E34-21E1-4AD5-852C-31CEE3B797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1089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75451E-0199-47C2-A195-8706183F14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3693B56-15E5-44BA-93E5-7FAF66E0380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223220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939459-53CC-4906-A6F4-2DB353E735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09/02/2017 - 09/11/2017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1F528D-E603-430D-A370-877E2C9987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1518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50DFC4-ED31-40DC-99EE-D975A78925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FB1DE67-AE4B-461B-8F65-5B5E65B9759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421937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802B71-1F02-4574-8D02-24910BFE20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09/02/2017 - 09/11/2017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991E80-AD01-4802-BDEC-8B52DDDCA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0854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8A0BB-E681-4E10-9893-A10790D6F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4831EE-0CF0-4307-A74D-2B729318B6D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051866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2100531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1637041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949196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813445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41119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9946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Vicente Marcovecchio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Noblex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1650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Diego Garcia Lewin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Noblex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190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Lucho Oso Acosta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Noblex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0941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Lore 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Noblex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4273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Ezequiel Alvarez Diaz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Noblex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6692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Romina Paola Baraglia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Noblex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6255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Juan Bombita Rodriguez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Noblex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4869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Guillermo Rodriguez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Noblex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6486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Matias Leandro Espindola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Noblex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4810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Jime Pax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Noblex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38545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888C89-780A-401E-95A2-1B9ECA56FB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09/02/2017 - 09/11/2017</a:t>
            </a:r>
          </a:p>
        </p:txBody>
      </p:sp>
    </p:spTree>
    <p:extLst>
      <p:ext uri="{BB962C8B-B14F-4D97-AF65-F5344CB8AC3E}">
        <p14:creationId xmlns:p14="http://schemas.microsoft.com/office/powerpoint/2010/main" val="37342670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8322EC-94A1-4B9D-BB64-B6CC3665DC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0F276F-7530-459E-B6F4-A3A372D082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123523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33878318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3812746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222167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30050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338747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7267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Ignacio Matias Muslera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Noblex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5366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Diego Lescano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Noblex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0089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Jessi Dbl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Noblex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6549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Yuliana Luisina Rodriguez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Noblex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2805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Diego Jose Gutierrez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Noblex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05061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263847-4A61-45A8-B5C8-3CD39D346B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09/02/2017 - 09/11/2017</a:t>
            </a:r>
          </a:p>
        </p:txBody>
      </p:sp>
    </p:spTree>
    <p:extLst>
      <p:ext uri="{BB962C8B-B14F-4D97-AF65-F5344CB8AC3E}">
        <p14:creationId xmlns:p14="http://schemas.microsoft.com/office/powerpoint/2010/main" val="10035691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ADC28-E66A-41B5-8A9D-D9573B967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D49F599-4023-4402-9F65-0A60EBB1B38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550296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BD1F4A-426F-4D83-8636-A4D88CA2E7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09/02/2017 - 09/11/2017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14202C-2BEE-472B-9FAF-7EC970940A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97441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466</Words>
  <Application>Microsoft Office PowerPoint</Application>
  <PresentationFormat>On-screen Show (4:3)</PresentationFormat>
  <Paragraphs>221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Calibri</vt:lpstr>
      <vt:lpstr>Arial</vt:lpstr>
      <vt:lpstr>quintly_template</vt:lpstr>
      <vt:lpstr>Reporte Facebook</vt:lpstr>
      <vt:lpstr>Facebook Key Metrics Table</vt:lpstr>
      <vt:lpstr>Facebook Fans Total</vt:lpstr>
      <vt:lpstr>Facebook Key Metrics Radar</vt:lpstr>
      <vt:lpstr>Facebook Interaction Rate</vt:lpstr>
      <vt:lpstr>Facebook Fans Change Per Weekday</vt:lpstr>
      <vt:lpstr>Facebook Fans Change</vt:lpstr>
      <vt:lpstr>Facebook Own Posts Table</vt:lpstr>
      <vt:lpstr>Facebook Own Posts</vt:lpstr>
      <vt:lpstr>Facebook Own Posts By Weekday</vt:lpstr>
      <vt:lpstr>Facebook Interaction Rate By Weekday</vt:lpstr>
      <vt:lpstr>Facebook Post Type Distribution</vt:lpstr>
      <vt:lpstr>Facebook Interaction Rate By Hour</vt:lpstr>
      <vt:lpstr>Facebook Own Posts By Hour</vt:lpstr>
      <vt:lpstr>Facebook Interaction Rate By Post Type</vt:lpstr>
      <vt:lpstr>Facebook Interactions Distribution</vt:lpstr>
      <vt:lpstr>Facebook Key Influencers - 1 of 2</vt:lpstr>
      <vt:lpstr>Facebook Key Influencers - 2 of 2</vt:lpstr>
      <vt:lpstr>Facebook Response Times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Facebook</dc:title>
  <dc:creator>Administrator</dc:creator>
  <cp:lastModifiedBy>Administrator</cp:lastModifiedBy>
  <cp:revision>1</cp:revision>
  <dcterms:created xsi:type="dcterms:W3CDTF">2017-09-12T12:53:24Z</dcterms:created>
  <dcterms:modified xsi:type="dcterms:W3CDTF">2017-09-12T12:54:02Z</dcterms:modified>
</cp:coreProperties>
</file>